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0" r:id="rId4"/>
  </p:sldMasterIdLst>
  <p:sldIdLst>
    <p:sldId id="256" r:id="rId5"/>
    <p:sldId id="312" r:id="rId6"/>
    <p:sldId id="316" r:id="rId7"/>
    <p:sldId id="315" r:id="rId8"/>
    <p:sldId id="318" r:id="rId9"/>
    <p:sldId id="317" r:id="rId10"/>
    <p:sldId id="308" r:id="rId11"/>
    <p:sldId id="319"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8D8E2E-092E-4EE9-B5D0-01215842A43E}" v="1" dt="2025-03-25T20:10:46.77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176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yler Jackson" userId="S::tjackson@petersburg-va.org::0093f1c0-77fa-4094-a25c-2c17e8a388fa" providerId="AD" clId="Web-{A61C2226-0BD1-6747-BF7E-A7C2C561530A}"/>
    <pc:docChg chg="addSld delSld modSld">
      <pc:chgData name="Tyler Jackson" userId="S::tjackson@petersburg-va.org::0093f1c0-77fa-4094-a25c-2c17e8a388fa" providerId="AD" clId="Web-{A61C2226-0BD1-6747-BF7E-A7C2C561530A}" dt="2024-04-22T14:03:07.161" v="537"/>
      <pc:docMkLst>
        <pc:docMk/>
      </pc:docMkLst>
      <pc:sldChg chg="modSp">
        <pc:chgData name="Tyler Jackson" userId="S::tjackson@petersburg-va.org::0093f1c0-77fa-4094-a25c-2c17e8a388fa" providerId="AD" clId="Web-{A61C2226-0BD1-6747-BF7E-A7C2C561530A}" dt="2024-04-19T19:10:52.906" v="162" actId="20577"/>
        <pc:sldMkLst>
          <pc:docMk/>
          <pc:sldMk cId="2364554666" sldId="301"/>
        </pc:sldMkLst>
      </pc:sldChg>
      <pc:sldChg chg="modSp">
        <pc:chgData name="Tyler Jackson" userId="S::tjackson@petersburg-va.org::0093f1c0-77fa-4094-a25c-2c17e8a388fa" providerId="AD" clId="Web-{A61C2226-0BD1-6747-BF7E-A7C2C561530A}" dt="2024-04-19T19:14:04.725" v="274"/>
        <pc:sldMkLst>
          <pc:docMk/>
          <pc:sldMk cId="3312855956" sldId="307"/>
        </pc:sldMkLst>
      </pc:sldChg>
      <pc:sldChg chg="del">
        <pc:chgData name="Tyler Jackson" userId="S::tjackson@petersburg-va.org::0093f1c0-77fa-4094-a25c-2c17e8a388fa" providerId="AD" clId="Web-{A61C2226-0BD1-6747-BF7E-A7C2C561530A}" dt="2024-04-19T19:14:12.085" v="275"/>
        <pc:sldMkLst>
          <pc:docMk/>
          <pc:sldMk cId="3968985164" sldId="308"/>
        </pc:sldMkLst>
      </pc:sldChg>
      <pc:sldChg chg="del">
        <pc:chgData name="Tyler Jackson" userId="S::tjackson@petersburg-va.org::0093f1c0-77fa-4094-a25c-2c17e8a388fa" providerId="AD" clId="Web-{A61C2226-0BD1-6747-BF7E-A7C2C561530A}" dt="2024-04-19T19:14:12.960" v="276"/>
        <pc:sldMkLst>
          <pc:docMk/>
          <pc:sldMk cId="2136397945" sldId="309"/>
        </pc:sldMkLst>
      </pc:sldChg>
      <pc:sldChg chg="del">
        <pc:chgData name="Tyler Jackson" userId="S::tjackson@petersburg-va.org::0093f1c0-77fa-4094-a25c-2c17e8a388fa" providerId="AD" clId="Web-{A61C2226-0BD1-6747-BF7E-A7C2C561530A}" dt="2024-04-19T19:14:13.507" v="277"/>
        <pc:sldMkLst>
          <pc:docMk/>
          <pc:sldMk cId="1186355594" sldId="310"/>
        </pc:sldMkLst>
      </pc:sldChg>
      <pc:sldChg chg="del">
        <pc:chgData name="Tyler Jackson" userId="S::tjackson@petersburg-va.org::0093f1c0-77fa-4094-a25c-2c17e8a388fa" providerId="AD" clId="Web-{A61C2226-0BD1-6747-BF7E-A7C2C561530A}" dt="2024-04-19T19:14:14.101" v="278"/>
        <pc:sldMkLst>
          <pc:docMk/>
          <pc:sldMk cId="1530511252" sldId="311"/>
        </pc:sldMkLst>
      </pc:sldChg>
      <pc:sldChg chg="del">
        <pc:chgData name="Tyler Jackson" userId="S::tjackson@petersburg-va.org::0093f1c0-77fa-4094-a25c-2c17e8a388fa" providerId="AD" clId="Web-{A61C2226-0BD1-6747-BF7E-A7C2C561530A}" dt="2024-04-22T14:03:07.161" v="537"/>
        <pc:sldMkLst>
          <pc:docMk/>
          <pc:sldMk cId="2995754475" sldId="313"/>
        </pc:sldMkLst>
      </pc:sldChg>
      <pc:sldChg chg="modSp">
        <pc:chgData name="Tyler Jackson" userId="S::tjackson@petersburg-va.org::0093f1c0-77fa-4094-a25c-2c17e8a388fa" providerId="AD" clId="Web-{A61C2226-0BD1-6747-BF7E-A7C2C561530A}" dt="2024-04-19T19:11:23.891" v="178" actId="20577"/>
        <pc:sldMkLst>
          <pc:docMk/>
          <pc:sldMk cId="2663936180" sldId="314"/>
        </pc:sldMkLst>
      </pc:sldChg>
      <pc:sldChg chg="modSp">
        <pc:chgData name="Tyler Jackson" userId="S::tjackson@petersburg-va.org::0093f1c0-77fa-4094-a25c-2c17e8a388fa" providerId="AD" clId="Web-{A61C2226-0BD1-6747-BF7E-A7C2C561530A}" dt="2024-04-19T19:24:41.952" v="294"/>
        <pc:sldMkLst>
          <pc:docMk/>
          <pc:sldMk cId="3974662257" sldId="315"/>
        </pc:sldMkLst>
      </pc:sldChg>
      <pc:sldChg chg="modSp">
        <pc:chgData name="Tyler Jackson" userId="S::tjackson@petersburg-va.org::0093f1c0-77fa-4094-a25c-2c17e8a388fa" providerId="AD" clId="Web-{A61C2226-0BD1-6747-BF7E-A7C2C561530A}" dt="2024-04-19T19:12:18.971" v="211" actId="20577"/>
        <pc:sldMkLst>
          <pc:docMk/>
          <pc:sldMk cId="3859480292" sldId="316"/>
        </pc:sldMkLst>
      </pc:sldChg>
      <pc:sldChg chg="modSp">
        <pc:chgData name="Tyler Jackson" userId="S::tjackson@petersburg-va.org::0093f1c0-77fa-4094-a25c-2c17e8a388fa" providerId="AD" clId="Web-{A61C2226-0BD1-6747-BF7E-A7C2C561530A}" dt="2024-04-19T19:24:59.375" v="295"/>
        <pc:sldMkLst>
          <pc:docMk/>
          <pc:sldMk cId="1657371920" sldId="317"/>
        </pc:sldMkLst>
      </pc:sldChg>
      <pc:sldChg chg="modSp">
        <pc:chgData name="Tyler Jackson" userId="S::tjackson@petersburg-va.org::0093f1c0-77fa-4094-a25c-2c17e8a388fa" providerId="AD" clId="Web-{A61C2226-0BD1-6747-BF7E-A7C2C561530A}" dt="2024-04-22T14:00:31.267" v="536" actId="20577"/>
        <pc:sldMkLst>
          <pc:docMk/>
          <pc:sldMk cId="254417378" sldId="319"/>
        </pc:sldMkLst>
      </pc:sldChg>
      <pc:sldChg chg="modSp add replId">
        <pc:chgData name="Tyler Jackson" userId="S::tjackson@petersburg-va.org::0093f1c0-77fa-4094-a25c-2c17e8a388fa" providerId="AD" clId="Web-{A61C2226-0BD1-6747-BF7E-A7C2C561530A}" dt="2024-04-19T19:14:50.227" v="293" actId="20577"/>
        <pc:sldMkLst>
          <pc:docMk/>
          <pc:sldMk cId="2043472214" sldId="320"/>
        </pc:sldMkLst>
      </pc:sldChg>
    </pc:docChg>
  </pc:docChgLst>
  <pc:docChgLst>
    <pc:chgData name="Tyler Jackson" userId="0093f1c0-77fa-4094-a25c-2c17e8a388fa" providerId="ADAL" clId="{DA26119F-349D-4BF3-9586-8BC345C2F635}"/>
    <pc:docChg chg="undo custSel addSld delSld modSld sldOrd">
      <pc:chgData name="Tyler Jackson" userId="0093f1c0-77fa-4094-a25c-2c17e8a388fa" providerId="ADAL" clId="{DA26119F-349D-4BF3-9586-8BC345C2F635}" dt="2024-04-19T13:01:08.543" v="51"/>
      <pc:docMkLst>
        <pc:docMk/>
      </pc:docMkLst>
      <pc:sldChg chg="new del">
        <pc:chgData name="Tyler Jackson" userId="0093f1c0-77fa-4094-a25c-2c17e8a388fa" providerId="ADAL" clId="{DA26119F-349D-4BF3-9586-8BC345C2F635}" dt="2024-04-19T12:50:53.620" v="2" actId="47"/>
        <pc:sldMkLst>
          <pc:docMk/>
          <pc:sldMk cId="3012433089" sldId="318"/>
        </pc:sldMkLst>
      </pc:sldChg>
      <pc:sldChg chg="modSp add mod ord">
        <pc:chgData name="Tyler Jackson" userId="0093f1c0-77fa-4094-a25c-2c17e8a388fa" providerId="ADAL" clId="{DA26119F-349D-4BF3-9586-8BC345C2F635}" dt="2024-04-19T13:01:08.543" v="51"/>
        <pc:sldMkLst>
          <pc:docMk/>
          <pc:sldMk cId="254417378" sldId="319"/>
        </pc:sldMkLst>
      </pc:sldChg>
    </pc:docChg>
  </pc:docChgLst>
  <pc:docChgLst>
    <pc:chgData name="Jared Crews" userId="b5d7b17f-d064-46c5-874a-e33ba613f086" providerId="ADAL" clId="{E43DFB28-273D-4568-A495-FFA6FE0BD4BC}"/>
    <pc:docChg chg="undo custSel addSld delSld modSld sldOrd">
      <pc:chgData name="Jared Crews" userId="b5d7b17f-d064-46c5-874a-e33ba613f086" providerId="ADAL" clId="{E43DFB28-273D-4568-A495-FFA6FE0BD4BC}" dt="2025-03-07T13:35:35.853" v="1510" actId="20577"/>
      <pc:docMkLst>
        <pc:docMk/>
      </pc:docMkLst>
      <pc:sldChg chg="modSp mod">
        <pc:chgData name="Jared Crews" userId="b5d7b17f-d064-46c5-874a-e33ba613f086" providerId="ADAL" clId="{E43DFB28-273D-4568-A495-FFA6FE0BD4BC}" dt="2025-02-25T18:57:03.509" v="2"/>
        <pc:sldMkLst>
          <pc:docMk/>
          <pc:sldMk cId="746318648" sldId="256"/>
        </pc:sldMkLst>
        <pc:spChg chg="mod">
          <ac:chgData name="Jared Crews" userId="b5d7b17f-d064-46c5-874a-e33ba613f086" providerId="ADAL" clId="{E43DFB28-273D-4568-A495-FFA6FE0BD4BC}" dt="2025-02-25T18:57:03.509" v="2"/>
          <ac:spMkLst>
            <pc:docMk/>
            <pc:sldMk cId="746318648" sldId="256"/>
            <ac:spMk id="2" creationId="{0A184D64-AD34-AF3D-191D-396F0A10254E}"/>
          </ac:spMkLst>
        </pc:spChg>
      </pc:sldChg>
      <pc:sldChg chg="modSp mod">
        <pc:chgData name="Jared Crews" userId="b5d7b17f-d064-46c5-874a-e33ba613f086" providerId="ADAL" clId="{E43DFB28-273D-4568-A495-FFA6FE0BD4BC}" dt="2025-02-25T20:05:37.052" v="1507" actId="20577"/>
        <pc:sldMkLst>
          <pc:docMk/>
          <pc:sldMk cId="382548218" sldId="312"/>
        </pc:sldMkLst>
        <pc:spChg chg="mod">
          <ac:chgData name="Jared Crews" userId="b5d7b17f-d064-46c5-874a-e33ba613f086" providerId="ADAL" clId="{E43DFB28-273D-4568-A495-FFA6FE0BD4BC}" dt="2025-02-25T20:05:37.052" v="1507" actId="20577"/>
          <ac:spMkLst>
            <pc:docMk/>
            <pc:sldMk cId="382548218" sldId="312"/>
            <ac:spMk id="3" creationId="{E76F55C5-6699-8E68-75EB-6743DC580758}"/>
          </ac:spMkLst>
        </pc:spChg>
      </pc:sldChg>
      <pc:sldChg chg="del">
        <pc:chgData name="Jared Crews" userId="b5d7b17f-d064-46c5-874a-e33ba613f086" providerId="ADAL" clId="{E43DFB28-273D-4568-A495-FFA6FE0BD4BC}" dt="2025-02-25T19:03:06.187" v="187" actId="47"/>
        <pc:sldMkLst>
          <pc:docMk/>
          <pc:sldMk cId="866919278" sldId="313"/>
        </pc:sldMkLst>
      </pc:sldChg>
      <pc:sldChg chg="del">
        <pc:chgData name="Jared Crews" userId="b5d7b17f-d064-46c5-874a-e33ba613f086" providerId="ADAL" clId="{E43DFB28-273D-4568-A495-FFA6FE0BD4BC}" dt="2025-02-25T19:03:05.057" v="186" actId="47"/>
        <pc:sldMkLst>
          <pc:docMk/>
          <pc:sldMk cId="2577640383" sldId="314"/>
        </pc:sldMkLst>
      </pc:sldChg>
      <pc:sldChg chg="modSp mod">
        <pc:chgData name="Jared Crews" userId="b5d7b17f-d064-46c5-874a-e33ba613f086" providerId="ADAL" clId="{E43DFB28-273D-4568-A495-FFA6FE0BD4BC}" dt="2025-02-25T19:52:07.811" v="1247" actId="255"/>
        <pc:sldMkLst>
          <pc:docMk/>
          <pc:sldMk cId="2615040725" sldId="315"/>
        </pc:sldMkLst>
        <pc:spChg chg="mod">
          <ac:chgData name="Jared Crews" userId="b5d7b17f-d064-46c5-874a-e33ba613f086" providerId="ADAL" clId="{E43DFB28-273D-4568-A495-FFA6FE0BD4BC}" dt="2025-02-25T19:52:07.811" v="1247" actId="255"/>
          <ac:spMkLst>
            <pc:docMk/>
            <pc:sldMk cId="2615040725" sldId="315"/>
            <ac:spMk id="3" creationId="{43D5B290-7D7B-5AEF-4E95-C565EF814FF9}"/>
          </ac:spMkLst>
        </pc:spChg>
      </pc:sldChg>
      <pc:sldChg chg="modSp mod">
        <pc:chgData name="Jared Crews" userId="b5d7b17f-d064-46c5-874a-e33ba613f086" providerId="ADAL" clId="{E43DFB28-273D-4568-A495-FFA6FE0BD4BC}" dt="2025-02-25T20:05:20.200" v="1493" actId="12"/>
        <pc:sldMkLst>
          <pc:docMk/>
          <pc:sldMk cId="1666952633" sldId="316"/>
        </pc:sldMkLst>
        <pc:spChg chg="mod">
          <ac:chgData name="Jared Crews" userId="b5d7b17f-d064-46c5-874a-e33ba613f086" providerId="ADAL" clId="{E43DFB28-273D-4568-A495-FFA6FE0BD4BC}" dt="2025-02-25T19:03:37.498" v="206" actId="20577"/>
          <ac:spMkLst>
            <pc:docMk/>
            <pc:sldMk cId="1666952633" sldId="316"/>
            <ac:spMk id="2" creationId="{C206CF87-F229-0BAC-5025-5DD893723F0D}"/>
          </ac:spMkLst>
        </pc:spChg>
        <pc:spChg chg="mod">
          <ac:chgData name="Jared Crews" userId="b5d7b17f-d064-46c5-874a-e33ba613f086" providerId="ADAL" clId="{E43DFB28-273D-4568-A495-FFA6FE0BD4BC}" dt="2025-02-25T20:05:20.200" v="1493" actId="12"/>
          <ac:spMkLst>
            <pc:docMk/>
            <pc:sldMk cId="1666952633" sldId="316"/>
            <ac:spMk id="3" creationId="{4E2D5237-015A-B946-6264-CF103C6B302C}"/>
          </ac:spMkLst>
        </pc:spChg>
      </pc:sldChg>
      <pc:sldChg chg="modSp mod">
        <pc:chgData name="Jared Crews" userId="b5d7b17f-d064-46c5-874a-e33ba613f086" providerId="ADAL" clId="{E43DFB28-273D-4568-A495-FFA6FE0BD4BC}" dt="2025-03-07T13:35:35.853" v="1510" actId="20577"/>
        <pc:sldMkLst>
          <pc:docMk/>
          <pc:sldMk cId="925264066" sldId="317"/>
        </pc:sldMkLst>
        <pc:spChg chg="mod">
          <ac:chgData name="Jared Crews" userId="b5d7b17f-d064-46c5-874a-e33ba613f086" providerId="ADAL" clId="{E43DFB28-273D-4568-A495-FFA6FE0BD4BC}" dt="2025-03-07T13:35:35.853" v="1510" actId="20577"/>
          <ac:spMkLst>
            <pc:docMk/>
            <pc:sldMk cId="925264066" sldId="317"/>
            <ac:spMk id="3" creationId="{48C2F144-EF6B-D971-9FD8-36A0EC674980}"/>
          </ac:spMkLst>
        </pc:spChg>
      </pc:sldChg>
      <pc:sldChg chg="modSp new mod ord">
        <pc:chgData name="Jared Crews" userId="b5d7b17f-d064-46c5-874a-e33ba613f086" providerId="ADAL" clId="{E43DFB28-273D-4568-A495-FFA6FE0BD4BC}" dt="2025-02-25T19:14:42.818" v="1014" actId="255"/>
        <pc:sldMkLst>
          <pc:docMk/>
          <pc:sldMk cId="2367396765" sldId="318"/>
        </pc:sldMkLst>
        <pc:spChg chg="mod">
          <ac:chgData name="Jared Crews" userId="b5d7b17f-d064-46c5-874a-e33ba613f086" providerId="ADAL" clId="{E43DFB28-273D-4568-A495-FFA6FE0BD4BC}" dt="2025-02-25T19:10:25.520" v="876" actId="20577"/>
          <ac:spMkLst>
            <pc:docMk/>
            <pc:sldMk cId="2367396765" sldId="318"/>
            <ac:spMk id="2" creationId="{2696D50B-3F08-C9FB-85BB-A4A411D7242E}"/>
          </ac:spMkLst>
        </pc:spChg>
        <pc:spChg chg="mod">
          <ac:chgData name="Jared Crews" userId="b5d7b17f-d064-46c5-874a-e33ba613f086" providerId="ADAL" clId="{E43DFB28-273D-4568-A495-FFA6FE0BD4BC}" dt="2025-02-25T19:14:42.818" v="1014" actId="255"/>
          <ac:spMkLst>
            <pc:docMk/>
            <pc:sldMk cId="2367396765" sldId="318"/>
            <ac:spMk id="3" creationId="{9C07B731-230A-1EB5-23D1-619263F1677D}"/>
          </ac:spMkLst>
        </pc:spChg>
      </pc:sldChg>
    </pc:docChg>
  </pc:docChgLst>
  <pc:docChgLst>
    <pc:chgData name="Jared Crews" userId="b5d7b17f-d064-46c5-874a-e33ba613f086" providerId="ADAL" clId="{0AF4621F-C5C8-42B0-96FE-5198A89F36B9}"/>
    <pc:docChg chg="undo redo custSel addSld delSld modSld sldOrd">
      <pc:chgData name="Jared Crews" userId="b5d7b17f-d064-46c5-874a-e33ba613f086" providerId="ADAL" clId="{0AF4621F-C5C8-42B0-96FE-5198A89F36B9}" dt="2024-04-23T18:11:38.995" v="3490" actId="255"/>
      <pc:docMkLst>
        <pc:docMk/>
      </pc:docMkLst>
      <pc:sldChg chg="modSp mod ord">
        <pc:chgData name="Jared Crews" userId="b5d7b17f-d064-46c5-874a-e33ba613f086" providerId="ADAL" clId="{0AF4621F-C5C8-42B0-96FE-5198A89F36B9}" dt="2024-04-23T18:09:47.033" v="3476" actId="255"/>
        <pc:sldMkLst>
          <pc:docMk/>
          <pc:sldMk cId="2364554666" sldId="301"/>
        </pc:sldMkLst>
      </pc:sldChg>
      <pc:sldChg chg="modSp add del mod">
        <pc:chgData name="Jared Crews" userId="b5d7b17f-d064-46c5-874a-e33ba613f086" providerId="ADAL" clId="{0AF4621F-C5C8-42B0-96FE-5198A89F36B9}" dt="2024-04-23T15:08:45.667" v="1099" actId="47"/>
        <pc:sldMkLst>
          <pc:docMk/>
          <pc:sldMk cId="3312855956" sldId="307"/>
        </pc:sldMkLst>
      </pc:sldChg>
      <pc:sldChg chg="modSp mod">
        <pc:chgData name="Jared Crews" userId="b5d7b17f-d064-46c5-874a-e33ba613f086" providerId="ADAL" clId="{0AF4621F-C5C8-42B0-96FE-5198A89F36B9}" dt="2024-04-23T18:10:49.212" v="3478" actId="255"/>
        <pc:sldMkLst>
          <pc:docMk/>
          <pc:sldMk cId="2663936180" sldId="314"/>
        </pc:sldMkLst>
      </pc:sldChg>
      <pc:sldChg chg="modSp mod">
        <pc:chgData name="Jared Crews" userId="b5d7b17f-d064-46c5-874a-e33ba613f086" providerId="ADAL" clId="{0AF4621F-C5C8-42B0-96FE-5198A89F36B9}" dt="2024-04-23T18:11:07.913" v="3483" actId="27636"/>
        <pc:sldMkLst>
          <pc:docMk/>
          <pc:sldMk cId="3974662257" sldId="315"/>
        </pc:sldMkLst>
      </pc:sldChg>
      <pc:sldChg chg="modSp add del mod">
        <pc:chgData name="Jared Crews" userId="b5d7b17f-d064-46c5-874a-e33ba613f086" providerId="ADAL" clId="{0AF4621F-C5C8-42B0-96FE-5198A89F36B9}" dt="2024-04-23T15:05:51.853" v="1017" actId="47"/>
        <pc:sldMkLst>
          <pc:docMk/>
          <pc:sldMk cId="3859480292" sldId="316"/>
        </pc:sldMkLst>
      </pc:sldChg>
      <pc:sldChg chg="modSp mod">
        <pc:chgData name="Jared Crews" userId="b5d7b17f-d064-46c5-874a-e33ba613f086" providerId="ADAL" clId="{0AF4621F-C5C8-42B0-96FE-5198A89F36B9}" dt="2024-04-23T18:11:38.995" v="3490" actId="255"/>
        <pc:sldMkLst>
          <pc:docMk/>
          <pc:sldMk cId="1657371920" sldId="317"/>
        </pc:sldMkLst>
      </pc:sldChg>
      <pc:sldChg chg="modSp mod ord">
        <pc:chgData name="Jared Crews" userId="b5d7b17f-d064-46c5-874a-e33ba613f086" providerId="ADAL" clId="{0AF4621F-C5C8-42B0-96FE-5198A89F36B9}" dt="2024-04-23T17:49:15.674" v="3376" actId="20577"/>
        <pc:sldMkLst>
          <pc:docMk/>
          <pc:sldMk cId="254417378" sldId="319"/>
        </pc:sldMkLst>
      </pc:sldChg>
      <pc:sldChg chg="del">
        <pc:chgData name="Jared Crews" userId="b5d7b17f-d064-46c5-874a-e33ba613f086" providerId="ADAL" clId="{0AF4621F-C5C8-42B0-96FE-5198A89F36B9}" dt="2024-04-23T14:51:38.062" v="996" actId="47"/>
        <pc:sldMkLst>
          <pc:docMk/>
          <pc:sldMk cId="2043472214" sldId="320"/>
        </pc:sldMkLst>
      </pc:sldChg>
      <pc:sldChg chg="modSp new del mod ord">
        <pc:chgData name="Jared Crews" userId="b5d7b17f-d064-46c5-874a-e33ba613f086" providerId="ADAL" clId="{0AF4621F-C5C8-42B0-96FE-5198A89F36B9}" dt="2024-04-23T15:07:07.327" v="1057" actId="47"/>
        <pc:sldMkLst>
          <pc:docMk/>
          <pc:sldMk cId="4088468234" sldId="321"/>
        </pc:sldMkLst>
      </pc:sldChg>
      <pc:sldChg chg="modSp new mod ord">
        <pc:chgData name="Jared Crews" userId="b5d7b17f-d064-46c5-874a-e33ba613f086" providerId="ADAL" clId="{0AF4621F-C5C8-42B0-96FE-5198A89F36B9}" dt="2024-04-23T14:18:45.995" v="993" actId="6549"/>
        <pc:sldMkLst>
          <pc:docMk/>
          <pc:sldMk cId="1549441940" sldId="322"/>
        </pc:sldMkLst>
      </pc:sldChg>
      <pc:sldChg chg="modSp new mod">
        <pc:chgData name="Jared Crews" userId="b5d7b17f-d064-46c5-874a-e33ba613f086" providerId="ADAL" clId="{0AF4621F-C5C8-42B0-96FE-5198A89F36B9}" dt="2024-04-23T17:10:46.420" v="3247" actId="12"/>
        <pc:sldMkLst>
          <pc:docMk/>
          <pc:sldMk cId="2728039070" sldId="323"/>
        </pc:sldMkLst>
      </pc:sldChg>
      <pc:sldChg chg="modSp new mod">
        <pc:chgData name="Jared Crews" userId="b5d7b17f-d064-46c5-874a-e33ba613f086" providerId="ADAL" clId="{0AF4621F-C5C8-42B0-96FE-5198A89F36B9}" dt="2024-04-23T17:54:46.768" v="3377" actId="6549"/>
        <pc:sldMkLst>
          <pc:docMk/>
          <pc:sldMk cId="380938167" sldId="324"/>
        </pc:sldMkLst>
      </pc:sldChg>
    </pc:docChg>
  </pc:docChgLst>
  <pc:docChgLst>
    <pc:chgData name="Naomi Siodmok" userId="49d7a6c5-01b6-4cac-9f90-a0edf70399a8" providerId="ADAL" clId="{6F7E40D5-FAD2-4A93-9F61-47C23DCCAEC4}"/>
    <pc:docChg chg="undo custSel addSld delSld modSld sldOrd">
      <pc:chgData name="Naomi Siodmok" userId="49d7a6c5-01b6-4cac-9f90-a0edf70399a8" providerId="ADAL" clId="{6F7E40D5-FAD2-4A93-9F61-47C23DCCAEC4}" dt="2024-03-04T19:10:40.298" v="2143" actId="6549"/>
      <pc:docMkLst>
        <pc:docMk/>
      </pc:docMkLst>
      <pc:sldChg chg="modSp mod">
        <pc:chgData name="Naomi Siodmok" userId="49d7a6c5-01b6-4cac-9f90-a0edf70399a8" providerId="ADAL" clId="{6F7E40D5-FAD2-4A93-9F61-47C23DCCAEC4}" dt="2024-03-04T18:51:33.451" v="685" actId="20577"/>
        <pc:sldMkLst>
          <pc:docMk/>
          <pc:sldMk cId="648390960" sldId="288"/>
        </pc:sldMkLst>
      </pc:sldChg>
      <pc:sldChg chg="modSp mod">
        <pc:chgData name="Naomi Siodmok" userId="49d7a6c5-01b6-4cac-9f90-a0edf70399a8" providerId="ADAL" clId="{6F7E40D5-FAD2-4A93-9F61-47C23DCCAEC4}" dt="2024-03-04T19:10:40.298" v="2143" actId="6549"/>
        <pc:sldMkLst>
          <pc:docMk/>
          <pc:sldMk cId="1476758214" sldId="290"/>
        </pc:sldMkLst>
      </pc:sldChg>
      <pc:sldChg chg="del">
        <pc:chgData name="Naomi Siodmok" userId="49d7a6c5-01b6-4cac-9f90-a0edf70399a8" providerId="ADAL" clId="{6F7E40D5-FAD2-4A93-9F61-47C23DCCAEC4}" dt="2024-03-04T19:05:54.006" v="1447" actId="47"/>
        <pc:sldMkLst>
          <pc:docMk/>
          <pc:sldMk cId="1874274424" sldId="291"/>
        </pc:sldMkLst>
      </pc:sldChg>
      <pc:sldChg chg="modSp mod">
        <pc:chgData name="Naomi Siodmok" userId="49d7a6c5-01b6-4cac-9f90-a0edf70399a8" providerId="ADAL" clId="{6F7E40D5-FAD2-4A93-9F61-47C23DCCAEC4}" dt="2024-03-04T18:52:01.425" v="701" actId="20577"/>
        <pc:sldMkLst>
          <pc:docMk/>
          <pc:sldMk cId="3782278944" sldId="292"/>
        </pc:sldMkLst>
      </pc:sldChg>
      <pc:sldChg chg="del">
        <pc:chgData name="Naomi Siodmok" userId="49d7a6c5-01b6-4cac-9f90-a0edf70399a8" providerId="ADAL" clId="{6F7E40D5-FAD2-4A93-9F61-47C23DCCAEC4}" dt="2024-03-04T19:05:54.006" v="1447" actId="47"/>
        <pc:sldMkLst>
          <pc:docMk/>
          <pc:sldMk cId="2406799102" sldId="293"/>
        </pc:sldMkLst>
      </pc:sldChg>
      <pc:sldChg chg="del">
        <pc:chgData name="Naomi Siodmok" userId="49d7a6c5-01b6-4cac-9f90-a0edf70399a8" providerId="ADAL" clId="{6F7E40D5-FAD2-4A93-9F61-47C23DCCAEC4}" dt="2024-03-04T19:05:54.006" v="1447" actId="47"/>
        <pc:sldMkLst>
          <pc:docMk/>
          <pc:sldMk cId="2302590435" sldId="294"/>
        </pc:sldMkLst>
      </pc:sldChg>
      <pc:sldChg chg="modSp add mod">
        <pc:chgData name="Naomi Siodmok" userId="49d7a6c5-01b6-4cac-9f90-a0edf70399a8" providerId="ADAL" clId="{6F7E40D5-FAD2-4A93-9F61-47C23DCCAEC4}" dt="2024-03-04T19:06:16.493" v="1448" actId="20577"/>
        <pc:sldMkLst>
          <pc:docMk/>
          <pc:sldMk cId="3601122665" sldId="295"/>
        </pc:sldMkLst>
      </pc:sldChg>
      <pc:sldChg chg="add del">
        <pc:chgData name="Naomi Siodmok" userId="49d7a6c5-01b6-4cac-9f90-a0edf70399a8" providerId="ADAL" clId="{6F7E40D5-FAD2-4A93-9F61-47C23DCCAEC4}" dt="2024-03-04T19:06:42.311" v="1450" actId="47"/>
        <pc:sldMkLst>
          <pc:docMk/>
          <pc:sldMk cId="66674741" sldId="296"/>
        </pc:sldMkLst>
      </pc:sldChg>
      <pc:sldChg chg="modSp add mod ord">
        <pc:chgData name="Naomi Siodmok" userId="49d7a6c5-01b6-4cac-9f90-a0edf70399a8" providerId="ADAL" clId="{6F7E40D5-FAD2-4A93-9F61-47C23DCCAEC4}" dt="2024-03-04T19:07:18.261" v="1456"/>
        <pc:sldMkLst>
          <pc:docMk/>
          <pc:sldMk cId="4045502334" sldId="297"/>
        </pc:sldMkLst>
      </pc:sldChg>
      <pc:sldChg chg="modSp add mod ord">
        <pc:chgData name="Naomi Siodmok" userId="49d7a6c5-01b6-4cac-9f90-a0edf70399a8" providerId="ADAL" clId="{6F7E40D5-FAD2-4A93-9F61-47C23DCCAEC4}" dt="2024-03-04T19:07:33.631" v="1464" actId="20577"/>
        <pc:sldMkLst>
          <pc:docMk/>
          <pc:sldMk cId="1349013981" sldId="298"/>
        </pc:sldMkLst>
      </pc:sldChg>
      <pc:sldChg chg="add del">
        <pc:chgData name="Naomi Siodmok" userId="49d7a6c5-01b6-4cac-9f90-a0edf70399a8" providerId="ADAL" clId="{6F7E40D5-FAD2-4A93-9F61-47C23DCCAEC4}" dt="2024-03-04T19:06:26.331" v="1449" actId="47"/>
        <pc:sldMkLst>
          <pc:docMk/>
          <pc:sldMk cId="2531454197" sldId="299"/>
        </pc:sldMkLst>
      </pc:sldChg>
      <pc:sldChg chg="modSp add mod">
        <pc:chgData name="Naomi Siodmok" userId="49d7a6c5-01b6-4cac-9f90-a0edf70399a8" providerId="ADAL" clId="{6F7E40D5-FAD2-4A93-9F61-47C23DCCAEC4}" dt="2024-03-04T19:05:44.937" v="1446" actId="20577"/>
        <pc:sldMkLst>
          <pc:docMk/>
          <pc:sldMk cId="3059825298" sldId="300"/>
        </pc:sldMkLst>
      </pc:sldChg>
    </pc:docChg>
  </pc:docChgLst>
  <pc:docChgLst>
    <pc:chgData name="Naomi Siodmok" userId="49d7a6c5-01b6-4cac-9f90-a0edf70399a8" providerId="ADAL" clId="{9DB48707-C049-4647-9BFC-612EC900D5DF}"/>
    <pc:docChg chg="undo redo custSel addSld modSld sldOrd">
      <pc:chgData name="Naomi Siodmok" userId="49d7a6c5-01b6-4cac-9f90-a0edf70399a8" providerId="ADAL" clId="{9DB48707-C049-4647-9BFC-612EC900D5DF}" dt="2023-11-02T14:40:20.722" v="408" actId="20577"/>
      <pc:docMkLst>
        <pc:docMk/>
      </pc:docMkLst>
      <pc:sldChg chg="modSp mod">
        <pc:chgData name="Naomi Siodmok" userId="49d7a6c5-01b6-4cac-9f90-a0edf70399a8" providerId="ADAL" clId="{9DB48707-C049-4647-9BFC-612EC900D5DF}" dt="2023-10-26T17:32:17.309" v="343" actId="20577"/>
        <pc:sldMkLst>
          <pc:docMk/>
          <pc:sldMk cId="3329235114" sldId="257"/>
        </pc:sldMkLst>
      </pc:sldChg>
      <pc:sldChg chg="modSp mod ord">
        <pc:chgData name="Naomi Siodmok" userId="49d7a6c5-01b6-4cac-9f90-a0edf70399a8" providerId="ADAL" clId="{9DB48707-C049-4647-9BFC-612EC900D5DF}" dt="2023-10-26T17:29:41.123" v="275"/>
        <pc:sldMkLst>
          <pc:docMk/>
          <pc:sldMk cId="1523920108" sldId="280"/>
        </pc:sldMkLst>
      </pc:sldChg>
      <pc:sldChg chg="modSp mod">
        <pc:chgData name="Naomi Siodmok" userId="49d7a6c5-01b6-4cac-9f90-a0edf70399a8" providerId="ADAL" clId="{9DB48707-C049-4647-9BFC-612EC900D5DF}" dt="2023-10-26T16:54:59.197" v="156" actId="20577"/>
        <pc:sldMkLst>
          <pc:docMk/>
          <pc:sldMk cId="1511452121" sldId="282"/>
        </pc:sldMkLst>
      </pc:sldChg>
      <pc:sldChg chg="ord">
        <pc:chgData name="Naomi Siodmok" userId="49d7a6c5-01b6-4cac-9f90-a0edf70399a8" providerId="ADAL" clId="{9DB48707-C049-4647-9BFC-612EC900D5DF}" dt="2023-10-26T17:29:41.123" v="275"/>
        <pc:sldMkLst>
          <pc:docMk/>
          <pc:sldMk cId="159345612" sldId="291"/>
        </pc:sldMkLst>
      </pc:sldChg>
      <pc:sldChg chg="modSp mod ord">
        <pc:chgData name="Naomi Siodmok" userId="49d7a6c5-01b6-4cac-9f90-a0edf70399a8" providerId="ADAL" clId="{9DB48707-C049-4647-9BFC-612EC900D5DF}" dt="2023-10-26T17:29:41.123" v="275"/>
        <pc:sldMkLst>
          <pc:docMk/>
          <pc:sldMk cId="1771707963" sldId="292"/>
        </pc:sldMkLst>
      </pc:sldChg>
      <pc:sldChg chg="modSp mod ord">
        <pc:chgData name="Naomi Siodmok" userId="49d7a6c5-01b6-4cac-9f90-a0edf70399a8" providerId="ADAL" clId="{9DB48707-C049-4647-9BFC-612EC900D5DF}" dt="2023-10-26T17:29:41.123" v="275"/>
        <pc:sldMkLst>
          <pc:docMk/>
          <pc:sldMk cId="3813626225" sldId="293"/>
        </pc:sldMkLst>
      </pc:sldChg>
      <pc:sldChg chg="modSp mod ord">
        <pc:chgData name="Naomi Siodmok" userId="49d7a6c5-01b6-4cac-9f90-a0edf70399a8" providerId="ADAL" clId="{9DB48707-C049-4647-9BFC-612EC900D5DF}" dt="2023-10-26T17:29:41.123" v="275"/>
        <pc:sldMkLst>
          <pc:docMk/>
          <pc:sldMk cId="1409151524" sldId="294"/>
        </pc:sldMkLst>
      </pc:sldChg>
      <pc:sldChg chg="modSp mod">
        <pc:chgData name="Naomi Siodmok" userId="49d7a6c5-01b6-4cac-9f90-a0edf70399a8" providerId="ADAL" clId="{9DB48707-C049-4647-9BFC-612EC900D5DF}" dt="2023-10-26T16:54:42.201" v="155" actId="20577"/>
        <pc:sldMkLst>
          <pc:docMk/>
          <pc:sldMk cId="1160990306" sldId="295"/>
        </pc:sldMkLst>
      </pc:sldChg>
      <pc:sldChg chg="modSp mod">
        <pc:chgData name="Naomi Siodmok" userId="49d7a6c5-01b6-4cac-9f90-a0edf70399a8" providerId="ADAL" clId="{9DB48707-C049-4647-9BFC-612EC900D5DF}" dt="2023-11-02T14:40:20.722" v="408" actId="20577"/>
        <pc:sldMkLst>
          <pc:docMk/>
          <pc:sldMk cId="1131974998" sldId="296"/>
        </pc:sldMkLst>
      </pc:sldChg>
      <pc:sldChg chg="modSp add mod ord">
        <pc:chgData name="Naomi Siodmok" userId="49d7a6c5-01b6-4cac-9f90-a0edf70399a8" providerId="ADAL" clId="{9DB48707-C049-4647-9BFC-612EC900D5DF}" dt="2023-10-26T17:29:41.123" v="275"/>
        <pc:sldMkLst>
          <pc:docMk/>
          <pc:sldMk cId="1343579525" sldId="297"/>
        </pc:sldMkLst>
      </pc:sldChg>
      <pc:sldChg chg="add ord">
        <pc:chgData name="Naomi Siodmok" userId="49d7a6c5-01b6-4cac-9f90-a0edf70399a8" providerId="ADAL" clId="{9DB48707-C049-4647-9BFC-612EC900D5DF}" dt="2023-10-26T17:29:41.123" v="275"/>
        <pc:sldMkLst>
          <pc:docMk/>
          <pc:sldMk cId="1277373794" sldId="298"/>
        </pc:sldMkLst>
      </pc:sldChg>
      <pc:sldChg chg="modSp add ord modAnim">
        <pc:chgData name="Naomi Siodmok" userId="49d7a6c5-01b6-4cac-9f90-a0edf70399a8" providerId="ADAL" clId="{9DB48707-C049-4647-9BFC-612EC900D5DF}" dt="2023-10-26T17:29:41.123" v="275"/>
        <pc:sldMkLst>
          <pc:docMk/>
          <pc:sldMk cId="3838255683" sldId="299"/>
        </pc:sldMkLst>
      </pc:sldChg>
      <pc:sldChg chg="modSp add mod ord">
        <pc:chgData name="Naomi Siodmok" userId="49d7a6c5-01b6-4cac-9f90-a0edf70399a8" providerId="ADAL" clId="{9DB48707-C049-4647-9BFC-612EC900D5DF}" dt="2023-10-26T17:29:41.123" v="275"/>
        <pc:sldMkLst>
          <pc:docMk/>
          <pc:sldMk cId="3098184505" sldId="300"/>
        </pc:sldMkLst>
      </pc:sldChg>
      <pc:sldChg chg="modSp add mod ord modAnim">
        <pc:chgData name="Naomi Siodmok" userId="49d7a6c5-01b6-4cac-9f90-a0edf70399a8" providerId="ADAL" clId="{9DB48707-C049-4647-9BFC-612EC900D5DF}" dt="2023-10-26T17:29:41.123" v="275"/>
        <pc:sldMkLst>
          <pc:docMk/>
          <pc:sldMk cId="1269216119" sldId="301"/>
        </pc:sldMkLst>
      </pc:sldChg>
    </pc:docChg>
  </pc:docChgLst>
  <pc:docChgLst>
    <pc:chgData name="Naomi Siodmok" userId="49d7a6c5-01b6-4cac-9f90-a0edf70399a8" providerId="ADAL" clId="{8ADC61AF-2FC3-41F4-8F0C-4AEDD25AC67E}"/>
    <pc:docChg chg="custSel addSld delSld modSld sldOrd">
      <pc:chgData name="Naomi Siodmok" userId="49d7a6c5-01b6-4cac-9f90-a0edf70399a8" providerId="ADAL" clId="{8ADC61AF-2FC3-41F4-8F0C-4AEDD25AC67E}" dt="2024-01-30T21:00:37.241" v="984" actId="20577"/>
      <pc:docMkLst>
        <pc:docMk/>
      </pc:docMkLst>
      <pc:sldChg chg="modSp">
        <pc:chgData name="Naomi Siodmok" userId="49d7a6c5-01b6-4cac-9f90-a0edf70399a8" providerId="ADAL" clId="{8ADC61AF-2FC3-41F4-8F0C-4AEDD25AC67E}" dt="2024-01-30T20:41:47.077" v="38" actId="20577"/>
        <pc:sldMkLst>
          <pc:docMk/>
          <pc:sldMk cId="746318648" sldId="256"/>
        </pc:sldMkLst>
      </pc:sldChg>
      <pc:sldChg chg="modSp mod">
        <pc:chgData name="Naomi Siodmok" userId="49d7a6c5-01b6-4cac-9f90-a0edf70399a8" providerId="ADAL" clId="{8ADC61AF-2FC3-41F4-8F0C-4AEDD25AC67E}" dt="2024-01-30T20:58:54.928" v="703" actId="20577"/>
        <pc:sldMkLst>
          <pc:docMk/>
          <pc:sldMk cId="3329235114" sldId="257"/>
        </pc:sldMkLst>
      </pc:sldChg>
      <pc:sldChg chg="del">
        <pc:chgData name="Naomi Siodmok" userId="49d7a6c5-01b6-4cac-9f90-a0edf70399a8" providerId="ADAL" clId="{8ADC61AF-2FC3-41F4-8F0C-4AEDD25AC67E}" dt="2024-01-30T20:59:12.838" v="704" actId="47"/>
        <pc:sldMkLst>
          <pc:docMk/>
          <pc:sldMk cId="1255939918" sldId="278"/>
        </pc:sldMkLst>
      </pc:sldChg>
      <pc:sldChg chg="del">
        <pc:chgData name="Naomi Siodmok" userId="49d7a6c5-01b6-4cac-9f90-a0edf70399a8" providerId="ADAL" clId="{8ADC61AF-2FC3-41F4-8F0C-4AEDD25AC67E}" dt="2024-01-30T20:59:12.838" v="704" actId="47"/>
        <pc:sldMkLst>
          <pc:docMk/>
          <pc:sldMk cId="1511452121" sldId="282"/>
        </pc:sldMkLst>
      </pc:sldChg>
      <pc:sldChg chg="del">
        <pc:chgData name="Naomi Siodmok" userId="49d7a6c5-01b6-4cac-9f90-a0edf70399a8" providerId="ADAL" clId="{8ADC61AF-2FC3-41F4-8F0C-4AEDD25AC67E}" dt="2024-01-30T20:59:12.838" v="704" actId="47"/>
        <pc:sldMkLst>
          <pc:docMk/>
          <pc:sldMk cId="2890844711" sldId="283"/>
        </pc:sldMkLst>
      </pc:sldChg>
      <pc:sldChg chg="del">
        <pc:chgData name="Naomi Siodmok" userId="49d7a6c5-01b6-4cac-9f90-a0edf70399a8" providerId="ADAL" clId="{8ADC61AF-2FC3-41F4-8F0C-4AEDD25AC67E}" dt="2024-01-30T20:59:12.838" v="704" actId="47"/>
        <pc:sldMkLst>
          <pc:docMk/>
          <pc:sldMk cId="107715972" sldId="284"/>
        </pc:sldMkLst>
      </pc:sldChg>
      <pc:sldChg chg="del">
        <pc:chgData name="Naomi Siodmok" userId="49d7a6c5-01b6-4cac-9f90-a0edf70399a8" providerId="ADAL" clId="{8ADC61AF-2FC3-41F4-8F0C-4AEDD25AC67E}" dt="2024-01-30T20:59:12.838" v="704" actId="47"/>
        <pc:sldMkLst>
          <pc:docMk/>
          <pc:sldMk cId="2731766965" sldId="285"/>
        </pc:sldMkLst>
      </pc:sldChg>
      <pc:sldChg chg="del">
        <pc:chgData name="Naomi Siodmok" userId="49d7a6c5-01b6-4cac-9f90-a0edf70399a8" providerId="ADAL" clId="{8ADC61AF-2FC3-41F4-8F0C-4AEDD25AC67E}" dt="2024-01-30T20:59:12.838" v="704" actId="47"/>
        <pc:sldMkLst>
          <pc:docMk/>
          <pc:sldMk cId="3491729173" sldId="287"/>
        </pc:sldMkLst>
      </pc:sldChg>
      <pc:sldChg chg="modSp mod ord">
        <pc:chgData name="Naomi Siodmok" userId="49d7a6c5-01b6-4cac-9f90-a0edf70399a8" providerId="ADAL" clId="{8ADC61AF-2FC3-41F4-8F0C-4AEDD25AC67E}" dt="2024-01-30T20:52:41.087" v="442" actId="20577"/>
        <pc:sldMkLst>
          <pc:docMk/>
          <pc:sldMk cId="648390960" sldId="288"/>
        </pc:sldMkLst>
      </pc:sldChg>
      <pc:sldChg chg="modSp add mod">
        <pc:chgData name="Naomi Siodmok" userId="49d7a6c5-01b6-4cac-9f90-a0edf70399a8" providerId="ADAL" clId="{8ADC61AF-2FC3-41F4-8F0C-4AEDD25AC67E}" dt="2024-01-30T21:00:37.241" v="984" actId="20577"/>
        <pc:sldMkLst>
          <pc:docMk/>
          <pc:sldMk cId="1332893971" sldId="289"/>
        </pc:sldMkLst>
      </pc:sldChg>
      <pc:sldChg chg="del">
        <pc:chgData name="Naomi Siodmok" userId="49d7a6c5-01b6-4cac-9f90-a0edf70399a8" providerId="ADAL" clId="{8ADC61AF-2FC3-41F4-8F0C-4AEDD25AC67E}" dt="2024-01-30T20:59:12.838" v="704" actId="47"/>
        <pc:sldMkLst>
          <pc:docMk/>
          <pc:sldMk cId="2062509266" sldId="302"/>
        </pc:sldMkLst>
      </pc:sldChg>
      <pc:sldChg chg="del">
        <pc:chgData name="Naomi Siodmok" userId="49d7a6c5-01b6-4cac-9f90-a0edf70399a8" providerId="ADAL" clId="{8ADC61AF-2FC3-41F4-8F0C-4AEDD25AC67E}" dt="2024-01-30T20:59:12.838" v="704" actId="47"/>
        <pc:sldMkLst>
          <pc:docMk/>
          <pc:sldMk cId="2306252540" sldId="303"/>
        </pc:sldMkLst>
      </pc:sldChg>
      <pc:sldChg chg="del">
        <pc:chgData name="Naomi Siodmok" userId="49d7a6c5-01b6-4cac-9f90-a0edf70399a8" providerId="ADAL" clId="{8ADC61AF-2FC3-41F4-8F0C-4AEDD25AC67E}" dt="2024-01-30T20:59:12.838" v="704" actId="47"/>
        <pc:sldMkLst>
          <pc:docMk/>
          <pc:sldMk cId="2556731488" sldId="304"/>
        </pc:sldMkLst>
      </pc:sldChg>
      <pc:sldChg chg="del">
        <pc:chgData name="Naomi Siodmok" userId="49d7a6c5-01b6-4cac-9f90-a0edf70399a8" providerId="ADAL" clId="{8ADC61AF-2FC3-41F4-8F0C-4AEDD25AC67E}" dt="2024-01-30T20:59:12.838" v="704" actId="47"/>
        <pc:sldMkLst>
          <pc:docMk/>
          <pc:sldMk cId="3341771077" sldId="305"/>
        </pc:sldMkLst>
      </pc:sldChg>
      <pc:sldChg chg="del">
        <pc:chgData name="Naomi Siodmok" userId="49d7a6c5-01b6-4cac-9f90-a0edf70399a8" providerId="ADAL" clId="{8ADC61AF-2FC3-41F4-8F0C-4AEDD25AC67E}" dt="2024-01-30T20:59:12.838" v="704" actId="47"/>
        <pc:sldMkLst>
          <pc:docMk/>
          <pc:sldMk cId="3029641192" sldId="306"/>
        </pc:sldMkLst>
      </pc:sldChg>
      <pc:sldChg chg="del">
        <pc:chgData name="Naomi Siodmok" userId="49d7a6c5-01b6-4cac-9f90-a0edf70399a8" providerId="ADAL" clId="{8ADC61AF-2FC3-41F4-8F0C-4AEDD25AC67E}" dt="2024-01-30T20:59:12.838" v="704" actId="47"/>
        <pc:sldMkLst>
          <pc:docMk/>
          <pc:sldMk cId="2804204215" sldId="307"/>
        </pc:sldMkLst>
      </pc:sldChg>
      <pc:sldChg chg="del">
        <pc:chgData name="Naomi Siodmok" userId="49d7a6c5-01b6-4cac-9f90-a0edf70399a8" providerId="ADAL" clId="{8ADC61AF-2FC3-41F4-8F0C-4AEDD25AC67E}" dt="2024-01-30T20:59:12.838" v="704" actId="47"/>
        <pc:sldMkLst>
          <pc:docMk/>
          <pc:sldMk cId="3590464738" sldId="308"/>
        </pc:sldMkLst>
      </pc:sldChg>
      <pc:sldChg chg="del">
        <pc:chgData name="Naomi Siodmok" userId="49d7a6c5-01b6-4cac-9f90-a0edf70399a8" providerId="ADAL" clId="{8ADC61AF-2FC3-41F4-8F0C-4AEDD25AC67E}" dt="2024-01-30T20:59:12.838" v="704" actId="47"/>
        <pc:sldMkLst>
          <pc:docMk/>
          <pc:sldMk cId="3443682588" sldId="309"/>
        </pc:sldMkLst>
      </pc:sldChg>
      <pc:sldChg chg="del">
        <pc:chgData name="Naomi Siodmok" userId="49d7a6c5-01b6-4cac-9f90-a0edf70399a8" providerId="ADAL" clId="{8ADC61AF-2FC3-41F4-8F0C-4AEDD25AC67E}" dt="2024-01-30T20:59:12.838" v="704" actId="47"/>
        <pc:sldMkLst>
          <pc:docMk/>
          <pc:sldMk cId="438464795" sldId="310"/>
        </pc:sldMkLst>
      </pc:sldChg>
      <pc:sldChg chg="del">
        <pc:chgData name="Naomi Siodmok" userId="49d7a6c5-01b6-4cac-9f90-a0edf70399a8" providerId="ADAL" clId="{8ADC61AF-2FC3-41F4-8F0C-4AEDD25AC67E}" dt="2024-01-30T20:59:12.838" v="704" actId="47"/>
        <pc:sldMkLst>
          <pc:docMk/>
          <pc:sldMk cId="2585671320" sldId="311"/>
        </pc:sldMkLst>
      </pc:sldChg>
      <pc:sldChg chg="del">
        <pc:chgData name="Naomi Siodmok" userId="49d7a6c5-01b6-4cac-9f90-a0edf70399a8" providerId="ADAL" clId="{8ADC61AF-2FC3-41F4-8F0C-4AEDD25AC67E}" dt="2024-01-30T20:59:12.838" v="704" actId="47"/>
        <pc:sldMkLst>
          <pc:docMk/>
          <pc:sldMk cId="50691942" sldId="312"/>
        </pc:sldMkLst>
      </pc:sldChg>
    </pc:docChg>
  </pc:docChgLst>
  <pc:docChgLst>
    <pc:chgData name="Naomi Siodmok" userId="49d7a6c5-01b6-4cac-9f90-a0edf70399a8" providerId="ADAL" clId="{C48D8E2E-092E-4EE9-B5D0-01215842A43E}"/>
    <pc:docChg chg="undo custSel addSld modSld">
      <pc:chgData name="Naomi Siodmok" userId="49d7a6c5-01b6-4cac-9f90-a0edf70399a8" providerId="ADAL" clId="{C48D8E2E-092E-4EE9-B5D0-01215842A43E}" dt="2025-04-15T18:02:44.856" v="531" actId="20577"/>
      <pc:docMkLst>
        <pc:docMk/>
      </pc:docMkLst>
      <pc:sldChg chg="modSp mod">
        <pc:chgData name="Naomi Siodmok" userId="49d7a6c5-01b6-4cac-9f90-a0edf70399a8" providerId="ADAL" clId="{C48D8E2E-092E-4EE9-B5D0-01215842A43E}" dt="2025-03-25T20:06:51.714" v="63" actId="403"/>
        <pc:sldMkLst>
          <pc:docMk/>
          <pc:sldMk cId="746318648" sldId="256"/>
        </pc:sldMkLst>
        <pc:spChg chg="mod">
          <ac:chgData name="Naomi Siodmok" userId="49d7a6c5-01b6-4cac-9f90-a0edf70399a8" providerId="ADAL" clId="{C48D8E2E-092E-4EE9-B5D0-01215842A43E}" dt="2025-03-25T20:06:51.714" v="63" actId="403"/>
          <ac:spMkLst>
            <pc:docMk/>
            <pc:sldMk cId="746318648" sldId="256"/>
            <ac:spMk id="2" creationId="{0A184D64-AD34-AF3D-191D-396F0A10254E}"/>
          </ac:spMkLst>
        </pc:spChg>
        <pc:spChg chg="mod">
          <ac:chgData name="Naomi Siodmok" userId="49d7a6c5-01b6-4cac-9f90-a0edf70399a8" providerId="ADAL" clId="{C48D8E2E-092E-4EE9-B5D0-01215842A43E}" dt="2025-03-25T20:06:23.988" v="29" actId="20577"/>
          <ac:spMkLst>
            <pc:docMk/>
            <pc:sldMk cId="746318648" sldId="256"/>
            <ac:spMk id="3" creationId="{5A1F61D1-6DCC-7942-36FB-429593328470}"/>
          </ac:spMkLst>
        </pc:spChg>
      </pc:sldChg>
      <pc:sldChg chg="modSp add mod">
        <pc:chgData name="Naomi Siodmok" userId="49d7a6c5-01b6-4cac-9f90-a0edf70399a8" providerId="ADAL" clId="{C48D8E2E-092E-4EE9-B5D0-01215842A43E}" dt="2025-03-25T20:11:24.617" v="425" actId="20577"/>
        <pc:sldMkLst>
          <pc:docMk/>
          <pc:sldMk cId="1814838708" sldId="308"/>
        </pc:sldMkLst>
        <pc:spChg chg="mod">
          <ac:chgData name="Naomi Siodmok" userId="49d7a6c5-01b6-4cac-9f90-a0edf70399a8" providerId="ADAL" clId="{C48D8E2E-092E-4EE9-B5D0-01215842A43E}" dt="2025-03-25T20:11:24.617" v="425" actId="20577"/>
          <ac:spMkLst>
            <pc:docMk/>
            <pc:sldMk cId="1814838708" sldId="308"/>
            <ac:spMk id="3" creationId="{BBF3944E-35FB-6092-6CF4-6C61D66F2C7F}"/>
          </ac:spMkLst>
        </pc:spChg>
      </pc:sldChg>
      <pc:sldChg chg="modSp mod">
        <pc:chgData name="Naomi Siodmok" userId="49d7a6c5-01b6-4cac-9f90-a0edf70399a8" providerId="ADAL" clId="{C48D8E2E-092E-4EE9-B5D0-01215842A43E}" dt="2025-03-25T20:07:32.506" v="90" actId="1035"/>
        <pc:sldMkLst>
          <pc:docMk/>
          <pc:sldMk cId="382548218" sldId="312"/>
        </pc:sldMkLst>
        <pc:spChg chg="mod">
          <ac:chgData name="Naomi Siodmok" userId="49d7a6c5-01b6-4cac-9f90-a0edf70399a8" providerId="ADAL" clId="{C48D8E2E-092E-4EE9-B5D0-01215842A43E}" dt="2025-03-25T20:07:32.506" v="90" actId="1035"/>
          <ac:spMkLst>
            <pc:docMk/>
            <pc:sldMk cId="382548218" sldId="312"/>
            <ac:spMk id="3" creationId="{E76F55C5-6699-8E68-75EB-6743DC580758}"/>
          </ac:spMkLst>
        </pc:spChg>
      </pc:sldChg>
      <pc:sldChg chg="modSp mod">
        <pc:chgData name="Naomi Siodmok" userId="49d7a6c5-01b6-4cac-9f90-a0edf70399a8" providerId="ADAL" clId="{C48D8E2E-092E-4EE9-B5D0-01215842A43E}" dt="2025-04-15T17:58:28.227" v="430" actId="14100"/>
        <pc:sldMkLst>
          <pc:docMk/>
          <pc:sldMk cId="2615040725" sldId="315"/>
        </pc:sldMkLst>
        <pc:spChg chg="mod">
          <ac:chgData name="Naomi Siodmok" userId="49d7a6c5-01b6-4cac-9f90-a0edf70399a8" providerId="ADAL" clId="{C48D8E2E-092E-4EE9-B5D0-01215842A43E}" dt="2025-04-15T17:58:28.227" v="430" actId="14100"/>
          <ac:spMkLst>
            <pc:docMk/>
            <pc:sldMk cId="2615040725" sldId="315"/>
            <ac:spMk id="3" creationId="{43D5B290-7D7B-5AEF-4E95-C565EF814FF9}"/>
          </ac:spMkLst>
        </pc:spChg>
      </pc:sldChg>
      <pc:sldChg chg="modSp mod">
        <pc:chgData name="Naomi Siodmok" userId="49d7a6c5-01b6-4cac-9f90-a0edf70399a8" providerId="ADAL" clId="{C48D8E2E-092E-4EE9-B5D0-01215842A43E}" dt="2025-03-25T20:08:02.603" v="95" actId="27636"/>
        <pc:sldMkLst>
          <pc:docMk/>
          <pc:sldMk cId="1666952633" sldId="316"/>
        </pc:sldMkLst>
        <pc:spChg chg="mod">
          <ac:chgData name="Naomi Siodmok" userId="49d7a6c5-01b6-4cac-9f90-a0edf70399a8" providerId="ADAL" clId="{C48D8E2E-092E-4EE9-B5D0-01215842A43E}" dt="2025-03-25T20:08:02.603" v="95" actId="27636"/>
          <ac:spMkLst>
            <pc:docMk/>
            <pc:sldMk cId="1666952633" sldId="316"/>
            <ac:spMk id="3" creationId="{4E2D5237-015A-B946-6264-CF103C6B302C}"/>
          </ac:spMkLst>
        </pc:spChg>
      </pc:sldChg>
      <pc:sldChg chg="modSp mod">
        <pc:chgData name="Naomi Siodmok" userId="49d7a6c5-01b6-4cac-9f90-a0edf70399a8" providerId="ADAL" clId="{C48D8E2E-092E-4EE9-B5D0-01215842A43E}" dt="2025-03-25T20:10:26.510" v="414" actId="20577"/>
        <pc:sldMkLst>
          <pc:docMk/>
          <pc:sldMk cId="925264066" sldId="317"/>
        </pc:sldMkLst>
        <pc:spChg chg="mod">
          <ac:chgData name="Naomi Siodmok" userId="49d7a6c5-01b6-4cac-9f90-a0edf70399a8" providerId="ADAL" clId="{C48D8E2E-092E-4EE9-B5D0-01215842A43E}" dt="2025-03-25T20:09:02.471" v="122" actId="5793"/>
          <ac:spMkLst>
            <pc:docMk/>
            <pc:sldMk cId="925264066" sldId="317"/>
            <ac:spMk id="2" creationId="{2426B6C6-44A8-DB82-3932-EB5EFC4BCF6C}"/>
          </ac:spMkLst>
        </pc:spChg>
        <pc:spChg chg="mod">
          <ac:chgData name="Naomi Siodmok" userId="49d7a6c5-01b6-4cac-9f90-a0edf70399a8" providerId="ADAL" clId="{C48D8E2E-092E-4EE9-B5D0-01215842A43E}" dt="2025-03-25T20:10:26.510" v="414" actId="20577"/>
          <ac:spMkLst>
            <pc:docMk/>
            <pc:sldMk cId="925264066" sldId="317"/>
            <ac:spMk id="3" creationId="{48C2F144-EF6B-D971-9FD8-36A0EC674980}"/>
          </ac:spMkLst>
        </pc:spChg>
      </pc:sldChg>
      <pc:sldChg chg="modSp mod">
        <pc:chgData name="Naomi Siodmok" userId="49d7a6c5-01b6-4cac-9f90-a0edf70399a8" providerId="ADAL" clId="{C48D8E2E-092E-4EE9-B5D0-01215842A43E}" dt="2025-04-15T17:57:50.758" v="429" actId="27636"/>
        <pc:sldMkLst>
          <pc:docMk/>
          <pc:sldMk cId="2367396765" sldId="318"/>
        </pc:sldMkLst>
        <pc:spChg chg="mod">
          <ac:chgData name="Naomi Siodmok" userId="49d7a6c5-01b6-4cac-9f90-a0edf70399a8" providerId="ADAL" clId="{C48D8E2E-092E-4EE9-B5D0-01215842A43E}" dt="2025-04-15T17:57:50.758" v="429" actId="27636"/>
          <ac:spMkLst>
            <pc:docMk/>
            <pc:sldMk cId="2367396765" sldId="318"/>
            <ac:spMk id="3" creationId="{9C07B731-230A-1EB5-23D1-619263F1677D}"/>
          </ac:spMkLst>
        </pc:spChg>
      </pc:sldChg>
      <pc:sldChg chg="modSp add mod">
        <pc:chgData name="Naomi Siodmok" userId="49d7a6c5-01b6-4cac-9f90-a0edf70399a8" providerId="ADAL" clId="{C48D8E2E-092E-4EE9-B5D0-01215842A43E}" dt="2025-04-15T18:02:44.856" v="531" actId="20577"/>
        <pc:sldMkLst>
          <pc:docMk/>
          <pc:sldMk cId="2545184410" sldId="319"/>
        </pc:sldMkLst>
        <pc:spChg chg="mod">
          <ac:chgData name="Naomi Siodmok" userId="49d7a6c5-01b6-4cac-9f90-a0edf70399a8" providerId="ADAL" clId="{C48D8E2E-092E-4EE9-B5D0-01215842A43E}" dt="2025-04-15T18:02:44.856" v="531" actId="20577"/>
          <ac:spMkLst>
            <pc:docMk/>
            <pc:sldMk cId="2545184410" sldId="319"/>
            <ac:spMk id="2" creationId="{327BD20A-963C-EFF5-B284-1CE96A679B99}"/>
          </ac:spMkLst>
        </pc:spChg>
        <pc:spChg chg="mod">
          <ac:chgData name="Naomi Siodmok" userId="49d7a6c5-01b6-4cac-9f90-a0edf70399a8" providerId="ADAL" clId="{C48D8E2E-092E-4EE9-B5D0-01215842A43E}" dt="2025-04-15T18:02:26.889" v="510" actId="113"/>
          <ac:spMkLst>
            <pc:docMk/>
            <pc:sldMk cId="2545184410" sldId="319"/>
            <ac:spMk id="3" creationId="{A39571C1-C56A-DA80-D5D8-793CB83E95EB}"/>
          </ac:spMkLst>
        </pc:spChg>
      </pc:sldChg>
    </pc:docChg>
  </pc:docChgLst>
  <pc:docChgLst>
    <pc:chgData name="Jared Crews" userId="b5d7b17f-d064-46c5-874a-e33ba613f086" providerId="ADAL" clId="{5CA08C10-9DA7-4096-B900-FB1F88687873}"/>
    <pc:docChg chg="undo redo custSel addSld delSld modSld sldOrd">
      <pc:chgData name="Jared Crews" userId="b5d7b17f-d064-46c5-874a-e33ba613f086" providerId="ADAL" clId="{5CA08C10-9DA7-4096-B900-FB1F88687873}" dt="2024-08-27T16:28:22.191" v="4382"/>
      <pc:docMkLst>
        <pc:docMk/>
      </pc:docMkLst>
      <pc:sldChg chg="modSp mod">
        <pc:chgData name="Jared Crews" userId="b5d7b17f-d064-46c5-874a-e33ba613f086" providerId="ADAL" clId="{5CA08C10-9DA7-4096-B900-FB1F88687873}" dt="2024-08-27T16:12:54.656" v="4374" actId="20577"/>
        <pc:sldMkLst>
          <pc:docMk/>
          <pc:sldMk cId="746318648" sldId="256"/>
        </pc:sldMkLst>
      </pc:sldChg>
      <pc:sldChg chg="delSp modSp mod">
        <pc:chgData name="Jared Crews" userId="b5d7b17f-d064-46c5-874a-e33ba613f086" providerId="ADAL" clId="{5CA08C10-9DA7-4096-B900-FB1F88687873}" dt="2024-08-27T16:27:29.547" v="4377" actId="478"/>
        <pc:sldMkLst>
          <pc:docMk/>
          <pc:sldMk cId="2364554666" sldId="301"/>
        </pc:sldMkLst>
      </pc:sldChg>
      <pc:sldChg chg="addSp modSp mod">
        <pc:chgData name="Jared Crews" userId="b5d7b17f-d064-46c5-874a-e33ba613f086" providerId="ADAL" clId="{5CA08C10-9DA7-4096-B900-FB1F88687873}" dt="2024-08-27T16:28:12.307" v="4380" actId="1076"/>
        <pc:sldMkLst>
          <pc:docMk/>
          <pc:sldMk cId="382548218" sldId="312"/>
        </pc:sldMkLst>
      </pc:sldChg>
      <pc:sldChg chg="modSp mod ord">
        <pc:chgData name="Jared Crews" userId="b5d7b17f-d064-46c5-874a-e33ba613f086" providerId="ADAL" clId="{5CA08C10-9DA7-4096-B900-FB1F88687873}" dt="2024-08-26T18:01:00.404" v="665" actId="5793"/>
        <pc:sldMkLst>
          <pc:docMk/>
          <pc:sldMk cId="2663936180" sldId="314"/>
        </pc:sldMkLst>
      </pc:sldChg>
      <pc:sldChg chg="modSp mod ord">
        <pc:chgData name="Jared Crews" userId="b5d7b17f-d064-46c5-874a-e33ba613f086" providerId="ADAL" clId="{5CA08C10-9DA7-4096-B900-FB1F88687873}" dt="2024-08-27T14:55:50.245" v="2492" actId="20577"/>
        <pc:sldMkLst>
          <pc:docMk/>
          <pc:sldMk cId="3974662257" sldId="315"/>
        </pc:sldMkLst>
      </pc:sldChg>
      <pc:sldChg chg="modSp mod ord">
        <pc:chgData name="Jared Crews" userId="b5d7b17f-d064-46c5-874a-e33ba613f086" providerId="ADAL" clId="{5CA08C10-9DA7-4096-B900-FB1F88687873}" dt="2024-08-27T14:51:12.210" v="1862" actId="20577"/>
        <pc:sldMkLst>
          <pc:docMk/>
          <pc:sldMk cId="1549441940" sldId="322"/>
        </pc:sldMkLst>
      </pc:sldChg>
      <pc:sldChg chg="modSp mod ord">
        <pc:chgData name="Jared Crews" userId="b5d7b17f-d064-46c5-874a-e33ba613f086" providerId="ADAL" clId="{5CA08C10-9DA7-4096-B900-FB1F88687873}" dt="2024-08-27T15:08:15.371" v="3618"/>
        <pc:sldMkLst>
          <pc:docMk/>
          <pc:sldMk cId="2728039070" sldId="323"/>
        </pc:sldMkLst>
      </pc:sldChg>
      <pc:sldChg chg="del">
        <pc:chgData name="Jared Crews" userId="b5d7b17f-d064-46c5-874a-e33ba613f086" providerId="ADAL" clId="{5CA08C10-9DA7-4096-B900-FB1F88687873}" dt="2024-08-27T15:06:48.284" v="3591" actId="47"/>
        <pc:sldMkLst>
          <pc:docMk/>
          <pc:sldMk cId="380938167" sldId="324"/>
        </pc:sldMkLst>
      </pc:sldChg>
      <pc:sldChg chg="del">
        <pc:chgData name="Jared Crews" userId="b5d7b17f-d064-46c5-874a-e33ba613f086" providerId="ADAL" clId="{5CA08C10-9DA7-4096-B900-FB1F88687873}" dt="2024-08-26T18:44:54.732" v="1729" actId="47"/>
        <pc:sldMkLst>
          <pc:docMk/>
          <pc:sldMk cId="1164584322" sldId="325"/>
        </pc:sldMkLst>
      </pc:sldChg>
      <pc:sldChg chg="addSp delSp modSp new mod modClrScheme chgLayout">
        <pc:chgData name="Jared Crews" userId="b5d7b17f-d064-46c5-874a-e33ba613f086" providerId="ADAL" clId="{5CA08C10-9DA7-4096-B900-FB1F88687873}" dt="2024-08-26T16:41:05.081" v="200" actId="14100"/>
        <pc:sldMkLst>
          <pc:docMk/>
          <pc:sldMk cId="2033288321" sldId="326"/>
        </pc:sldMkLst>
      </pc:sldChg>
      <pc:sldChg chg="modSp new mod ord">
        <pc:chgData name="Jared Crews" userId="b5d7b17f-d064-46c5-874a-e33ba613f086" providerId="ADAL" clId="{5CA08C10-9DA7-4096-B900-FB1F88687873}" dt="2024-08-27T14:46:44.400" v="1809" actId="20577"/>
        <pc:sldMkLst>
          <pc:docMk/>
          <pc:sldMk cId="2204106464" sldId="327"/>
        </pc:sldMkLst>
      </pc:sldChg>
      <pc:sldChg chg="addSp delSp modSp new mod ord setBg modClrScheme chgLayout">
        <pc:chgData name="Jared Crews" userId="b5d7b17f-d064-46c5-874a-e33ba613f086" providerId="ADAL" clId="{5CA08C10-9DA7-4096-B900-FB1F88687873}" dt="2024-08-27T16:28:22.191" v="4382"/>
        <pc:sldMkLst>
          <pc:docMk/>
          <pc:sldMk cId="1696388379" sldId="328"/>
        </pc:sldMkLst>
      </pc:sldChg>
      <pc:sldChg chg="modSp new mod">
        <pc:chgData name="Jared Crews" userId="b5d7b17f-d064-46c5-874a-e33ba613f086" providerId="ADAL" clId="{5CA08C10-9DA7-4096-B900-FB1F88687873}" dt="2024-08-27T15:57:45.341" v="4363" actId="27636"/>
        <pc:sldMkLst>
          <pc:docMk/>
          <pc:sldMk cId="2902820526" sldId="329"/>
        </pc:sldMkLst>
      </pc:sldChg>
      <pc:sldChg chg="modSp new del mod">
        <pc:chgData name="Jared Crews" userId="b5d7b17f-d064-46c5-874a-e33ba613f086" providerId="ADAL" clId="{5CA08C10-9DA7-4096-B900-FB1F88687873}" dt="2024-08-27T15:08:59.351" v="3651" actId="47"/>
        <pc:sldMkLst>
          <pc:docMk/>
          <pc:sldMk cId="4042803622" sldId="329"/>
        </pc:sldMkLst>
      </pc:sldChg>
    </pc:docChg>
  </pc:docChgLst>
  <pc:docChgLst>
    <pc:chgData name="Naomi Siodmok" userId="49d7a6c5-01b6-4cac-9f90-a0edf70399a8" providerId="ADAL" clId="{B1B0540B-D8C0-454C-8BF7-1F550B314723}"/>
    <pc:docChg chg="custSel modSld">
      <pc:chgData name="Naomi Siodmok" userId="49d7a6c5-01b6-4cac-9f90-a0edf70399a8" providerId="ADAL" clId="{B1B0540B-D8C0-454C-8BF7-1F550B314723}" dt="2023-11-02T22:22:41.761" v="79" actId="20577"/>
      <pc:docMkLst>
        <pc:docMk/>
      </pc:docMkLst>
      <pc:sldChg chg="modSp mod">
        <pc:chgData name="Naomi Siodmok" userId="49d7a6c5-01b6-4cac-9f90-a0edf70399a8" providerId="ADAL" clId="{B1B0540B-D8C0-454C-8BF7-1F550B314723}" dt="2023-11-02T22:22:41.761" v="79" actId="20577"/>
        <pc:sldMkLst>
          <pc:docMk/>
          <pc:sldMk cId="1160990306" sldId="295"/>
        </pc:sldMkLst>
      </pc:sldChg>
    </pc:docChg>
  </pc:docChgLst>
  <pc:docChgLst>
    <pc:chgData name="Naomi Siodmok" userId="49d7a6c5-01b6-4cac-9f90-a0edf70399a8" providerId="ADAL" clId="{35A20718-6064-47AD-8295-1F782CF314F3}"/>
    <pc:docChg chg="undo custSel addSld delSld modSld sldOrd">
      <pc:chgData name="Naomi Siodmok" userId="49d7a6c5-01b6-4cac-9f90-a0edf70399a8" providerId="ADAL" clId="{35A20718-6064-47AD-8295-1F782CF314F3}" dt="2024-01-30T13:45:48.199" v="2296" actId="478"/>
      <pc:docMkLst>
        <pc:docMk/>
      </pc:docMkLst>
      <pc:sldChg chg="modSp mod">
        <pc:chgData name="Naomi Siodmok" userId="49d7a6c5-01b6-4cac-9f90-a0edf70399a8" providerId="ADAL" clId="{35A20718-6064-47AD-8295-1F782CF314F3}" dt="2024-01-29T20:50:28.338" v="103" actId="27636"/>
        <pc:sldMkLst>
          <pc:docMk/>
          <pc:sldMk cId="3329235114" sldId="257"/>
        </pc:sldMkLst>
      </pc:sldChg>
      <pc:sldChg chg="del">
        <pc:chgData name="Naomi Siodmok" userId="49d7a6c5-01b6-4cac-9f90-a0edf70399a8" providerId="ADAL" clId="{35A20718-6064-47AD-8295-1F782CF314F3}" dt="2024-01-29T21:23:12.248" v="1026" actId="47"/>
        <pc:sldMkLst>
          <pc:docMk/>
          <pc:sldMk cId="2835836143" sldId="277"/>
        </pc:sldMkLst>
      </pc:sldChg>
      <pc:sldChg chg="modSp mod">
        <pc:chgData name="Naomi Siodmok" userId="49d7a6c5-01b6-4cac-9f90-a0edf70399a8" providerId="ADAL" clId="{35A20718-6064-47AD-8295-1F782CF314F3}" dt="2024-01-29T21:34:33.003" v="1569" actId="20577"/>
        <pc:sldMkLst>
          <pc:docMk/>
          <pc:sldMk cId="1255939918" sldId="278"/>
        </pc:sldMkLst>
      </pc:sldChg>
      <pc:sldChg chg="del">
        <pc:chgData name="Naomi Siodmok" userId="49d7a6c5-01b6-4cac-9f90-a0edf70399a8" providerId="ADAL" clId="{35A20718-6064-47AD-8295-1F782CF314F3}" dt="2024-01-29T21:26:46.319" v="1566" actId="47"/>
        <pc:sldMkLst>
          <pc:docMk/>
          <pc:sldMk cId="4251648006" sldId="279"/>
        </pc:sldMkLst>
      </pc:sldChg>
      <pc:sldChg chg="del">
        <pc:chgData name="Naomi Siodmok" userId="49d7a6c5-01b6-4cac-9f90-a0edf70399a8" providerId="ADAL" clId="{35A20718-6064-47AD-8295-1F782CF314F3}" dt="2024-01-29T21:38:40.239" v="1689" actId="47"/>
        <pc:sldMkLst>
          <pc:docMk/>
          <pc:sldMk cId="1523920108" sldId="280"/>
        </pc:sldMkLst>
      </pc:sldChg>
      <pc:sldChg chg="del">
        <pc:chgData name="Naomi Siodmok" userId="49d7a6c5-01b6-4cac-9f90-a0edf70399a8" providerId="ADAL" clId="{35A20718-6064-47AD-8295-1F782CF314F3}" dt="2024-01-29T21:38:40.239" v="1689" actId="47"/>
        <pc:sldMkLst>
          <pc:docMk/>
          <pc:sldMk cId="723891296" sldId="281"/>
        </pc:sldMkLst>
      </pc:sldChg>
      <pc:sldChg chg="delSp modSp mod">
        <pc:chgData name="Naomi Siodmok" userId="49d7a6c5-01b6-4cac-9f90-a0edf70399a8" providerId="ADAL" clId="{35A20718-6064-47AD-8295-1F782CF314F3}" dt="2024-01-29T21:35:33.407" v="1583" actId="478"/>
        <pc:sldMkLst>
          <pc:docMk/>
          <pc:sldMk cId="1511452121" sldId="282"/>
        </pc:sldMkLst>
      </pc:sldChg>
      <pc:sldChg chg="delSp modSp mod">
        <pc:chgData name="Naomi Siodmok" userId="49d7a6c5-01b6-4cac-9f90-a0edf70399a8" providerId="ADAL" clId="{35A20718-6064-47AD-8295-1F782CF314F3}" dt="2024-01-29T21:35:11.722" v="1576" actId="478"/>
        <pc:sldMkLst>
          <pc:docMk/>
          <pc:sldMk cId="2890844711" sldId="283"/>
        </pc:sldMkLst>
      </pc:sldChg>
      <pc:sldChg chg="delSp modSp mod">
        <pc:chgData name="Naomi Siodmok" userId="49d7a6c5-01b6-4cac-9f90-a0edf70399a8" providerId="ADAL" clId="{35A20718-6064-47AD-8295-1F782CF314F3}" dt="2024-01-29T21:35:55.620" v="1590" actId="478"/>
        <pc:sldMkLst>
          <pc:docMk/>
          <pc:sldMk cId="107715972" sldId="284"/>
        </pc:sldMkLst>
      </pc:sldChg>
      <pc:sldChg chg="delSp modSp mod">
        <pc:chgData name="Naomi Siodmok" userId="49d7a6c5-01b6-4cac-9f90-a0edf70399a8" providerId="ADAL" clId="{35A20718-6064-47AD-8295-1F782CF314F3}" dt="2024-01-29T21:36:17.229" v="1597" actId="478"/>
        <pc:sldMkLst>
          <pc:docMk/>
          <pc:sldMk cId="2731766965" sldId="285"/>
        </pc:sldMkLst>
      </pc:sldChg>
      <pc:sldChg chg="del">
        <pc:chgData name="Naomi Siodmok" userId="49d7a6c5-01b6-4cac-9f90-a0edf70399a8" providerId="ADAL" clId="{35A20718-6064-47AD-8295-1F782CF314F3}" dt="2024-01-29T21:36:21.561" v="1598" actId="47"/>
        <pc:sldMkLst>
          <pc:docMk/>
          <pc:sldMk cId="106479615" sldId="286"/>
        </pc:sldMkLst>
      </pc:sldChg>
      <pc:sldChg chg="modSp mod">
        <pc:chgData name="Naomi Siodmok" userId="49d7a6c5-01b6-4cac-9f90-a0edf70399a8" providerId="ADAL" clId="{35A20718-6064-47AD-8295-1F782CF314F3}" dt="2024-01-29T20:53:39.452" v="403" actId="14100"/>
        <pc:sldMkLst>
          <pc:docMk/>
          <pc:sldMk cId="3491729173" sldId="287"/>
        </pc:sldMkLst>
      </pc:sldChg>
      <pc:sldChg chg="modSp mod">
        <pc:chgData name="Naomi Siodmok" userId="49d7a6c5-01b6-4cac-9f90-a0edf70399a8" providerId="ADAL" clId="{35A20718-6064-47AD-8295-1F782CF314F3}" dt="2024-01-29T20:52:46.001" v="350" actId="27636"/>
        <pc:sldMkLst>
          <pc:docMk/>
          <pc:sldMk cId="648390960" sldId="288"/>
        </pc:sldMkLst>
      </pc:sldChg>
      <pc:sldChg chg="del">
        <pc:chgData name="Naomi Siodmok" userId="49d7a6c5-01b6-4cac-9f90-a0edf70399a8" providerId="ADAL" clId="{35A20718-6064-47AD-8295-1F782CF314F3}" dt="2024-01-29T21:38:40.239" v="1689" actId="47"/>
        <pc:sldMkLst>
          <pc:docMk/>
          <pc:sldMk cId="3187484429" sldId="289"/>
        </pc:sldMkLst>
      </pc:sldChg>
      <pc:sldChg chg="del">
        <pc:chgData name="Naomi Siodmok" userId="49d7a6c5-01b6-4cac-9f90-a0edf70399a8" providerId="ADAL" clId="{35A20718-6064-47AD-8295-1F782CF314F3}" dt="2024-01-29T21:38:40.239" v="1689" actId="47"/>
        <pc:sldMkLst>
          <pc:docMk/>
          <pc:sldMk cId="1454431415" sldId="290"/>
        </pc:sldMkLst>
      </pc:sldChg>
      <pc:sldChg chg="del">
        <pc:chgData name="Naomi Siodmok" userId="49d7a6c5-01b6-4cac-9f90-a0edf70399a8" providerId="ADAL" clId="{35A20718-6064-47AD-8295-1F782CF314F3}" dt="2024-01-29T21:38:40.239" v="1689" actId="47"/>
        <pc:sldMkLst>
          <pc:docMk/>
          <pc:sldMk cId="159345612" sldId="291"/>
        </pc:sldMkLst>
      </pc:sldChg>
      <pc:sldChg chg="del">
        <pc:chgData name="Naomi Siodmok" userId="49d7a6c5-01b6-4cac-9f90-a0edf70399a8" providerId="ADAL" clId="{35A20718-6064-47AD-8295-1F782CF314F3}" dt="2024-01-29T21:38:40.239" v="1689" actId="47"/>
        <pc:sldMkLst>
          <pc:docMk/>
          <pc:sldMk cId="1771707963" sldId="292"/>
        </pc:sldMkLst>
      </pc:sldChg>
      <pc:sldChg chg="del">
        <pc:chgData name="Naomi Siodmok" userId="49d7a6c5-01b6-4cac-9f90-a0edf70399a8" providerId="ADAL" clId="{35A20718-6064-47AD-8295-1F782CF314F3}" dt="2024-01-29T21:38:40.239" v="1689" actId="47"/>
        <pc:sldMkLst>
          <pc:docMk/>
          <pc:sldMk cId="3813626225" sldId="293"/>
        </pc:sldMkLst>
      </pc:sldChg>
      <pc:sldChg chg="del">
        <pc:chgData name="Naomi Siodmok" userId="49d7a6c5-01b6-4cac-9f90-a0edf70399a8" providerId="ADAL" clId="{35A20718-6064-47AD-8295-1F782CF314F3}" dt="2024-01-29T21:38:40.239" v="1689" actId="47"/>
        <pc:sldMkLst>
          <pc:docMk/>
          <pc:sldMk cId="1409151524" sldId="294"/>
        </pc:sldMkLst>
      </pc:sldChg>
      <pc:sldChg chg="del">
        <pc:chgData name="Naomi Siodmok" userId="49d7a6c5-01b6-4cac-9f90-a0edf70399a8" providerId="ADAL" clId="{35A20718-6064-47AD-8295-1F782CF314F3}" dt="2024-01-29T20:52:54.694" v="352" actId="47"/>
        <pc:sldMkLst>
          <pc:docMk/>
          <pc:sldMk cId="1160990306" sldId="295"/>
        </pc:sldMkLst>
      </pc:sldChg>
      <pc:sldChg chg="del">
        <pc:chgData name="Naomi Siodmok" userId="49d7a6c5-01b6-4cac-9f90-a0edf70399a8" providerId="ADAL" clId="{35A20718-6064-47AD-8295-1F782CF314F3}" dt="2024-01-29T21:38:40.239" v="1689" actId="47"/>
        <pc:sldMkLst>
          <pc:docMk/>
          <pc:sldMk cId="1131974998" sldId="296"/>
        </pc:sldMkLst>
      </pc:sldChg>
      <pc:sldChg chg="del">
        <pc:chgData name="Naomi Siodmok" userId="49d7a6c5-01b6-4cac-9f90-a0edf70399a8" providerId="ADAL" clId="{35A20718-6064-47AD-8295-1F782CF314F3}" dt="2024-01-29T21:38:40.239" v="1689" actId="47"/>
        <pc:sldMkLst>
          <pc:docMk/>
          <pc:sldMk cId="1343579525" sldId="297"/>
        </pc:sldMkLst>
      </pc:sldChg>
      <pc:sldChg chg="del">
        <pc:chgData name="Naomi Siodmok" userId="49d7a6c5-01b6-4cac-9f90-a0edf70399a8" providerId="ADAL" clId="{35A20718-6064-47AD-8295-1F782CF314F3}" dt="2024-01-29T21:38:40.239" v="1689" actId="47"/>
        <pc:sldMkLst>
          <pc:docMk/>
          <pc:sldMk cId="1277373794" sldId="298"/>
        </pc:sldMkLst>
      </pc:sldChg>
      <pc:sldChg chg="del">
        <pc:chgData name="Naomi Siodmok" userId="49d7a6c5-01b6-4cac-9f90-a0edf70399a8" providerId="ADAL" clId="{35A20718-6064-47AD-8295-1F782CF314F3}" dt="2024-01-29T21:38:40.239" v="1689" actId="47"/>
        <pc:sldMkLst>
          <pc:docMk/>
          <pc:sldMk cId="3838255683" sldId="299"/>
        </pc:sldMkLst>
      </pc:sldChg>
      <pc:sldChg chg="del">
        <pc:chgData name="Naomi Siodmok" userId="49d7a6c5-01b6-4cac-9f90-a0edf70399a8" providerId="ADAL" clId="{35A20718-6064-47AD-8295-1F782CF314F3}" dt="2024-01-29T21:38:40.239" v="1689" actId="47"/>
        <pc:sldMkLst>
          <pc:docMk/>
          <pc:sldMk cId="3098184505" sldId="300"/>
        </pc:sldMkLst>
      </pc:sldChg>
      <pc:sldChg chg="del">
        <pc:chgData name="Naomi Siodmok" userId="49d7a6c5-01b6-4cac-9f90-a0edf70399a8" providerId="ADAL" clId="{35A20718-6064-47AD-8295-1F782CF314F3}" dt="2024-01-29T21:38:40.239" v="1689" actId="47"/>
        <pc:sldMkLst>
          <pc:docMk/>
          <pc:sldMk cId="1269216119" sldId="301"/>
        </pc:sldMkLst>
      </pc:sldChg>
      <pc:sldChg chg="modSp add mod ord">
        <pc:chgData name="Naomi Siodmok" userId="49d7a6c5-01b6-4cac-9f90-a0edf70399a8" providerId="ADAL" clId="{35A20718-6064-47AD-8295-1F782CF314F3}" dt="2024-01-29T21:37:12.935" v="1603" actId="114"/>
        <pc:sldMkLst>
          <pc:docMk/>
          <pc:sldMk cId="2062509266" sldId="302"/>
        </pc:sldMkLst>
      </pc:sldChg>
      <pc:sldChg chg="modSp add del mod">
        <pc:chgData name="Naomi Siodmok" userId="49d7a6c5-01b6-4cac-9f90-a0edf70399a8" providerId="ADAL" clId="{35A20718-6064-47AD-8295-1F782CF314F3}" dt="2024-01-29T20:52:52.218" v="351" actId="47"/>
        <pc:sldMkLst>
          <pc:docMk/>
          <pc:sldMk cId="2260145057" sldId="302"/>
        </pc:sldMkLst>
      </pc:sldChg>
      <pc:sldChg chg="add del">
        <pc:chgData name="Naomi Siodmok" userId="49d7a6c5-01b6-4cac-9f90-a0edf70399a8" providerId="ADAL" clId="{35A20718-6064-47AD-8295-1F782CF314F3}" dt="2024-01-29T21:17:37.288" v="409" actId="47"/>
        <pc:sldMkLst>
          <pc:docMk/>
          <pc:sldMk cId="1849018124" sldId="303"/>
        </pc:sldMkLst>
      </pc:sldChg>
      <pc:sldChg chg="modSp add mod">
        <pc:chgData name="Naomi Siodmok" userId="49d7a6c5-01b6-4cac-9f90-a0edf70399a8" providerId="ADAL" clId="{35A20718-6064-47AD-8295-1F782CF314F3}" dt="2024-01-29T21:38:24.631" v="1688" actId="20577"/>
        <pc:sldMkLst>
          <pc:docMk/>
          <pc:sldMk cId="2306252540" sldId="303"/>
        </pc:sldMkLst>
      </pc:sldChg>
      <pc:sldChg chg="modSp add ord">
        <pc:chgData name="Naomi Siodmok" userId="49d7a6c5-01b6-4cac-9f90-a0edf70399a8" providerId="ADAL" clId="{35A20718-6064-47AD-8295-1F782CF314F3}" dt="2024-01-29T21:39:08.850" v="1732" actId="20577"/>
        <pc:sldMkLst>
          <pc:docMk/>
          <pc:sldMk cId="2556731488" sldId="304"/>
        </pc:sldMkLst>
      </pc:sldChg>
      <pc:sldChg chg="add del">
        <pc:chgData name="Naomi Siodmok" userId="49d7a6c5-01b6-4cac-9f90-a0edf70399a8" providerId="ADAL" clId="{35A20718-6064-47AD-8295-1F782CF314F3}" dt="2024-01-29T21:26:40.673" v="1565" actId="47"/>
        <pc:sldMkLst>
          <pc:docMk/>
          <pc:sldMk cId="3138213211" sldId="304"/>
        </pc:sldMkLst>
      </pc:sldChg>
      <pc:sldChg chg="modSp add mod ord">
        <pc:chgData name="Naomi Siodmok" userId="49d7a6c5-01b6-4cac-9f90-a0edf70399a8" providerId="ADAL" clId="{35A20718-6064-47AD-8295-1F782CF314F3}" dt="2024-01-29T21:41:43.097" v="1995" actId="20577"/>
        <pc:sldMkLst>
          <pc:docMk/>
          <pc:sldMk cId="3341771077" sldId="305"/>
        </pc:sldMkLst>
      </pc:sldChg>
      <pc:sldChg chg="addSp delSp modSp add mod ord">
        <pc:chgData name="Naomi Siodmok" userId="49d7a6c5-01b6-4cac-9f90-a0edf70399a8" providerId="ADAL" clId="{35A20718-6064-47AD-8295-1F782CF314F3}" dt="2024-01-29T21:43:06.485" v="2032" actId="167"/>
        <pc:sldMkLst>
          <pc:docMk/>
          <pc:sldMk cId="3029641192" sldId="306"/>
        </pc:sldMkLst>
      </pc:sldChg>
      <pc:sldChg chg="modSp add mod ord">
        <pc:chgData name="Naomi Siodmok" userId="49d7a6c5-01b6-4cac-9f90-a0edf70399a8" providerId="ADAL" clId="{35A20718-6064-47AD-8295-1F782CF314F3}" dt="2024-01-29T21:45:38.480" v="2086" actId="20577"/>
        <pc:sldMkLst>
          <pc:docMk/>
          <pc:sldMk cId="2804204215" sldId="307"/>
        </pc:sldMkLst>
      </pc:sldChg>
      <pc:sldChg chg="modSp add mod ord">
        <pc:chgData name="Naomi Siodmok" userId="49d7a6c5-01b6-4cac-9f90-a0edf70399a8" providerId="ADAL" clId="{35A20718-6064-47AD-8295-1F782CF314F3}" dt="2024-01-29T21:46:27.994" v="2121" actId="20577"/>
        <pc:sldMkLst>
          <pc:docMk/>
          <pc:sldMk cId="3590464738" sldId="308"/>
        </pc:sldMkLst>
      </pc:sldChg>
      <pc:sldChg chg="addSp delSp modSp add mod">
        <pc:chgData name="Naomi Siodmok" userId="49d7a6c5-01b6-4cac-9f90-a0edf70399a8" providerId="ADAL" clId="{35A20718-6064-47AD-8295-1F782CF314F3}" dt="2024-01-29T21:51:01.472" v="2151" actId="1582"/>
        <pc:sldMkLst>
          <pc:docMk/>
          <pc:sldMk cId="3443682588" sldId="309"/>
        </pc:sldMkLst>
      </pc:sldChg>
      <pc:sldChg chg="modSp add mod">
        <pc:chgData name="Naomi Siodmok" userId="49d7a6c5-01b6-4cac-9f90-a0edf70399a8" providerId="ADAL" clId="{35A20718-6064-47AD-8295-1F782CF314F3}" dt="2024-01-29T21:56:36.685" v="2270" actId="20577"/>
        <pc:sldMkLst>
          <pc:docMk/>
          <pc:sldMk cId="438464795" sldId="310"/>
        </pc:sldMkLst>
      </pc:sldChg>
      <pc:sldChg chg="addSp delSp modSp add mod ord">
        <pc:chgData name="Naomi Siodmok" userId="49d7a6c5-01b6-4cac-9f90-a0edf70399a8" providerId="ADAL" clId="{35A20718-6064-47AD-8295-1F782CF314F3}" dt="2024-01-29T21:56:46.265" v="2272"/>
        <pc:sldMkLst>
          <pc:docMk/>
          <pc:sldMk cId="2585671320" sldId="311"/>
        </pc:sldMkLst>
      </pc:sldChg>
      <pc:sldChg chg="addSp delSp modSp add mod">
        <pc:chgData name="Naomi Siodmok" userId="49d7a6c5-01b6-4cac-9f90-a0edf70399a8" providerId="ADAL" clId="{35A20718-6064-47AD-8295-1F782CF314F3}" dt="2024-01-30T13:45:48.199" v="2296" actId="478"/>
        <pc:sldMkLst>
          <pc:docMk/>
          <pc:sldMk cId="50691942" sldId="312"/>
        </pc:sldMkLst>
      </pc:sldChg>
    </pc:docChg>
  </pc:docChgLst>
  <pc:docChgLst>
    <pc:chgData name="Jared Crews" userId="b5d7b17f-d064-46c5-874a-e33ba613f086" providerId="ADAL" clId="{1A6DC2DD-E586-47B6-9495-B4D54889065D}"/>
    <pc:docChg chg="undo redo custSel addSld delSld modSld">
      <pc:chgData name="Jared Crews" userId="b5d7b17f-d064-46c5-874a-e33ba613f086" providerId="ADAL" clId="{1A6DC2DD-E586-47B6-9495-B4D54889065D}" dt="2024-06-27T20:53:31.375" v="1286" actId="20577"/>
      <pc:docMkLst>
        <pc:docMk/>
      </pc:docMkLst>
      <pc:sldChg chg="modSp mod">
        <pc:chgData name="Jared Crews" userId="b5d7b17f-d064-46c5-874a-e33ba613f086" providerId="ADAL" clId="{1A6DC2DD-E586-47B6-9495-B4D54889065D}" dt="2024-06-27T20:53:31.375" v="1286" actId="20577"/>
        <pc:sldMkLst>
          <pc:docMk/>
          <pc:sldMk cId="2364554666" sldId="301"/>
        </pc:sldMkLst>
      </pc:sldChg>
      <pc:sldChg chg="modSp mod">
        <pc:chgData name="Jared Crews" userId="b5d7b17f-d064-46c5-874a-e33ba613f086" providerId="ADAL" clId="{1A6DC2DD-E586-47B6-9495-B4D54889065D}" dt="2024-06-27T18:43:55.657" v="342" actId="20577"/>
        <pc:sldMkLst>
          <pc:docMk/>
          <pc:sldMk cId="382548218" sldId="312"/>
        </pc:sldMkLst>
      </pc:sldChg>
      <pc:sldChg chg="modSp mod">
        <pc:chgData name="Jared Crews" userId="b5d7b17f-d064-46c5-874a-e33ba613f086" providerId="ADAL" clId="{1A6DC2DD-E586-47B6-9495-B4D54889065D}" dt="2024-06-27T20:29:45.417" v="1140" actId="255"/>
        <pc:sldMkLst>
          <pc:docMk/>
          <pc:sldMk cId="2663936180" sldId="314"/>
        </pc:sldMkLst>
      </pc:sldChg>
      <pc:sldChg chg="modSp del mod">
        <pc:chgData name="Jared Crews" userId="b5d7b17f-d064-46c5-874a-e33ba613f086" providerId="ADAL" clId="{1A6DC2DD-E586-47B6-9495-B4D54889065D}" dt="2024-06-27T20:29:14.062" v="1122" actId="47"/>
        <pc:sldMkLst>
          <pc:docMk/>
          <pc:sldMk cId="1657371920" sldId="317"/>
        </pc:sldMkLst>
      </pc:sldChg>
      <pc:sldChg chg="modSp del mod">
        <pc:chgData name="Jared Crews" userId="b5d7b17f-d064-46c5-874a-e33ba613f086" providerId="ADAL" clId="{1A6DC2DD-E586-47B6-9495-B4D54889065D}" dt="2024-06-27T20:46:20.417" v="1176" actId="47"/>
        <pc:sldMkLst>
          <pc:docMk/>
          <pc:sldMk cId="254417378" sldId="319"/>
        </pc:sldMkLst>
      </pc:sldChg>
      <pc:sldChg chg="modSp mod">
        <pc:chgData name="Jared Crews" userId="b5d7b17f-d064-46c5-874a-e33ba613f086" providerId="ADAL" clId="{1A6DC2DD-E586-47B6-9495-B4D54889065D}" dt="2024-06-27T18:50:31.309" v="422" actId="255"/>
        <pc:sldMkLst>
          <pc:docMk/>
          <pc:sldMk cId="2728039070" sldId="323"/>
        </pc:sldMkLst>
      </pc:sldChg>
      <pc:sldChg chg="modSp mod">
        <pc:chgData name="Jared Crews" userId="b5d7b17f-d064-46c5-874a-e33ba613f086" providerId="ADAL" clId="{1A6DC2DD-E586-47B6-9495-B4D54889065D}" dt="2024-06-27T20:46:44.626" v="1241" actId="20577"/>
        <pc:sldMkLst>
          <pc:docMk/>
          <pc:sldMk cId="380938167" sldId="324"/>
        </pc:sldMkLst>
      </pc:sldChg>
      <pc:sldChg chg="modSp add mod">
        <pc:chgData name="Jared Crews" userId="b5d7b17f-d064-46c5-874a-e33ba613f086" providerId="ADAL" clId="{1A6DC2DD-E586-47B6-9495-B4D54889065D}" dt="2024-06-27T19:59:12.083" v="467" actId="20577"/>
        <pc:sldMkLst>
          <pc:docMk/>
          <pc:sldMk cId="911597852" sldId="325"/>
        </pc:sldMkLst>
      </pc:sldChg>
    </pc:docChg>
  </pc:docChgLst>
  <pc:docChgLst>
    <pc:chgData name="Jared Crews" userId="b5d7b17f-d064-46c5-874a-e33ba613f086" providerId="ADAL" clId="{D1EC8099-F1D1-410C-97B5-39DF03F74F51}"/>
    <pc:docChg chg="undo redo custSel addSld delSld modSld">
      <pc:chgData name="Jared Crews" userId="b5d7b17f-d064-46c5-874a-e33ba613f086" providerId="ADAL" clId="{D1EC8099-F1D1-410C-97B5-39DF03F74F51}" dt="2025-01-28T19:00:46.942" v="2441" actId="20577"/>
      <pc:docMkLst>
        <pc:docMk/>
      </pc:docMkLst>
      <pc:sldChg chg="modSp mod">
        <pc:chgData name="Jared Crews" userId="b5d7b17f-d064-46c5-874a-e33ba613f086" providerId="ADAL" clId="{D1EC8099-F1D1-410C-97B5-39DF03F74F51}" dt="2025-01-28T18:18:50.525" v="34" actId="20577"/>
        <pc:sldMkLst>
          <pc:docMk/>
          <pc:sldMk cId="746318648" sldId="256"/>
        </pc:sldMkLst>
        <pc:spChg chg="mod">
          <ac:chgData name="Jared Crews" userId="b5d7b17f-d064-46c5-874a-e33ba613f086" providerId="ADAL" clId="{D1EC8099-F1D1-410C-97B5-39DF03F74F51}" dt="2025-01-28T18:18:50.525" v="34" actId="20577"/>
          <ac:spMkLst>
            <pc:docMk/>
            <pc:sldMk cId="746318648" sldId="256"/>
            <ac:spMk id="2" creationId="{0A184D64-AD34-AF3D-191D-396F0A10254E}"/>
          </ac:spMkLst>
        </pc:spChg>
        <pc:spChg chg="mod">
          <ac:chgData name="Jared Crews" userId="b5d7b17f-d064-46c5-874a-e33ba613f086" providerId="ADAL" clId="{D1EC8099-F1D1-410C-97B5-39DF03F74F51}" dt="2025-01-28T18:18:43.904" v="17" actId="20577"/>
          <ac:spMkLst>
            <pc:docMk/>
            <pc:sldMk cId="746318648" sldId="256"/>
            <ac:spMk id="3" creationId="{5A1F61D1-6DCC-7942-36FB-429593328470}"/>
          </ac:spMkLst>
        </pc:spChg>
      </pc:sldChg>
      <pc:sldChg chg="del">
        <pc:chgData name="Jared Crews" userId="b5d7b17f-d064-46c5-874a-e33ba613f086" providerId="ADAL" clId="{D1EC8099-F1D1-410C-97B5-39DF03F74F51}" dt="2025-01-28T18:19:01.885" v="43" actId="47"/>
        <pc:sldMkLst>
          <pc:docMk/>
          <pc:sldMk cId="2364554666" sldId="301"/>
        </pc:sldMkLst>
      </pc:sldChg>
      <pc:sldChg chg="modSp mod">
        <pc:chgData name="Jared Crews" userId="b5d7b17f-d064-46c5-874a-e33ba613f086" providerId="ADAL" clId="{D1EC8099-F1D1-410C-97B5-39DF03F74F51}" dt="2025-01-28T19:00:46.942" v="2441" actId="20577"/>
        <pc:sldMkLst>
          <pc:docMk/>
          <pc:sldMk cId="382548218" sldId="312"/>
        </pc:sldMkLst>
        <pc:spChg chg="mod">
          <ac:chgData name="Jared Crews" userId="b5d7b17f-d064-46c5-874a-e33ba613f086" providerId="ADAL" clId="{D1EC8099-F1D1-410C-97B5-39DF03F74F51}" dt="2025-01-28T19:00:46.942" v="2441" actId="20577"/>
          <ac:spMkLst>
            <pc:docMk/>
            <pc:sldMk cId="382548218" sldId="312"/>
            <ac:spMk id="3" creationId="{E76F55C5-6699-8E68-75EB-6743DC580758}"/>
          </ac:spMkLst>
        </pc:spChg>
      </pc:sldChg>
      <pc:sldChg chg="modSp new mod">
        <pc:chgData name="Jared Crews" userId="b5d7b17f-d064-46c5-874a-e33ba613f086" providerId="ADAL" clId="{D1EC8099-F1D1-410C-97B5-39DF03F74F51}" dt="2025-01-28T18:57:56.683" v="2236" actId="20577"/>
        <pc:sldMkLst>
          <pc:docMk/>
          <pc:sldMk cId="866919278" sldId="313"/>
        </pc:sldMkLst>
      </pc:sldChg>
      <pc:sldChg chg="modSp new mod">
        <pc:chgData name="Jared Crews" userId="b5d7b17f-d064-46c5-874a-e33ba613f086" providerId="ADAL" clId="{D1EC8099-F1D1-410C-97B5-39DF03F74F51}" dt="2025-01-28T18:54:48.890" v="1955" actId="20577"/>
        <pc:sldMkLst>
          <pc:docMk/>
          <pc:sldMk cId="2577640383" sldId="314"/>
        </pc:sldMkLst>
      </pc:sldChg>
      <pc:sldChg chg="del">
        <pc:chgData name="Jared Crews" userId="b5d7b17f-d064-46c5-874a-e33ba613f086" providerId="ADAL" clId="{D1EC8099-F1D1-410C-97B5-39DF03F74F51}" dt="2025-01-28T18:18:58.994" v="38" actId="47"/>
        <pc:sldMkLst>
          <pc:docMk/>
          <pc:sldMk cId="2663936180" sldId="314"/>
        </pc:sldMkLst>
      </pc:sldChg>
      <pc:sldChg chg="modSp new mod">
        <pc:chgData name="Jared Crews" userId="b5d7b17f-d064-46c5-874a-e33ba613f086" providerId="ADAL" clId="{D1EC8099-F1D1-410C-97B5-39DF03F74F51}" dt="2025-01-28T18:57:27.583" v="2234"/>
        <pc:sldMkLst>
          <pc:docMk/>
          <pc:sldMk cId="2615040725" sldId="315"/>
        </pc:sldMkLst>
        <pc:spChg chg="mod">
          <ac:chgData name="Jared Crews" userId="b5d7b17f-d064-46c5-874a-e33ba613f086" providerId="ADAL" clId="{D1EC8099-F1D1-410C-97B5-39DF03F74F51}" dt="2025-01-28T18:55:20.027" v="1969" actId="20577"/>
          <ac:spMkLst>
            <pc:docMk/>
            <pc:sldMk cId="2615040725" sldId="315"/>
            <ac:spMk id="2" creationId="{2B36FB76-FC64-0CD8-F540-4F2CA8BE2FB1}"/>
          </ac:spMkLst>
        </pc:spChg>
        <pc:spChg chg="mod">
          <ac:chgData name="Jared Crews" userId="b5d7b17f-d064-46c5-874a-e33ba613f086" providerId="ADAL" clId="{D1EC8099-F1D1-410C-97B5-39DF03F74F51}" dt="2025-01-28T18:57:27.583" v="2234"/>
          <ac:spMkLst>
            <pc:docMk/>
            <pc:sldMk cId="2615040725" sldId="315"/>
            <ac:spMk id="3" creationId="{43D5B290-7D7B-5AEF-4E95-C565EF814FF9}"/>
          </ac:spMkLst>
        </pc:spChg>
      </pc:sldChg>
      <pc:sldChg chg="del">
        <pc:chgData name="Jared Crews" userId="b5d7b17f-d064-46c5-874a-e33ba613f086" providerId="ADAL" clId="{D1EC8099-F1D1-410C-97B5-39DF03F74F51}" dt="2025-01-28T18:18:59.529" v="39" actId="47"/>
        <pc:sldMkLst>
          <pc:docMk/>
          <pc:sldMk cId="3974662257" sldId="315"/>
        </pc:sldMkLst>
      </pc:sldChg>
      <pc:sldChg chg="del">
        <pc:chgData name="Jared Crews" userId="b5d7b17f-d064-46c5-874a-e33ba613f086" providerId="ADAL" clId="{D1EC8099-F1D1-410C-97B5-39DF03F74F51}" dt="2025-01-28T18:18:58.365" v="37" actId="47"/>
        <pc:sldMkLst>
          <pc:docMk/>
          <pc:sldMk cId="1549441940" sldId="322"/>
        </pc:sldMkLst>
      </pc:sldChg>
      <pc:sldChg chg="del">
        <pc:chgData name="Jared Crews" userId="b5d7b17f-d064-46c5-874a-e33ba613f086" providerId="ADAL" clId="{D1EC8099-F1D1-410C-97B5-39DF03F74F51}" dt="2025-01-28T18:19:00.667" v="41" actId="47"/>
        <pc:sldMkLst>
          <pc:docMk/>
          <pc:sldMk cId="2728039070" sldId="323"/>
        </pc:sldMkLst>
      </pc:sldChg>
      <pc:sldChg chg="del">
        <pc:chgData name="Jared Crews" userId="b5d7b17f-d064-46c5-874a-e33ba613f086" providerId="ADAL" clId="{D1EC8099-F1D1-410C-97B5-39DF03F74F51}" dt="2025-01-28T18:19:00.125" v="40" actId="47"/>
        <pc:sldMkLst>
          <pc:docMk/>
          <pc:sldMk cId="2033288321" sldId="326"/>
        </pc:sldMkLst>
      </pc:sldChg>
      <pc:sldChg chg="del">
        <pc:chgData name="Jared Crews" userId="b5d7b17f-d064-46c5-874a-e33ba613f086" providerId="ADAL" clId="{D1EC8099-F1D1-410C-97B5-39DF03F74F51}" dt="2025-01-28T18:18:58.099" v="36" actId="47"/>
        <pc:sldMkLst>
          <pc:docMk/>
          <pc:sldMk cId="2204106464" sldId="327"/>
        </pc:sldMkLst>
      </pc:sldChg>
      <pc:sldChg chg="del">
        <pc:chgData name="Jared Crews" userId="b5d7b17f-d064-46c5-874a-e33ba613f086" providerId="ADAL" clId="{D1EC8099-F1D1-410C-97B5-39DF03F74F51}" dt="2025-01-28T18:18:55.573" v="35" actId="47"/>
        <pc:sldMkLst>
          <pc:docMk/>
          <pc:sldMk cId="1696388379" sldId="328"/>
        </pc:sldMkLst>
      </pc:sldChg>
      <pc:sldChg chg="del">
        <pc:chgData name="Jared Crews" userId="b5d7b17f-d064-46c5-874a-e33ba613f086" providerId="ADAL" clId="{D1EC8099-F1D1-410C-97B5-39DF03F74F51}" dt="2025-01-28T18:19:01.272" v="42" actId="47"/>
        <pc:sldMkLst>
          <pc:docMk/>
          <pc:sldMk cId="2902820526" sldId="329"/>
        </pc:sldMkLst>
      </pc:sldChg>
    </pc:docChg>
  </pc:docChgLst>
  <pc:docChgLst>
    <pc:chgData name="Tyler Jackson" userId="S::tjackson@petersburg-va.org::0093f1c0-77fa-4094-a25c-2c17e8a388fa" providerId="AD" clId="Web-{8931B901-8C4C-DD9A-9202-EA83C9FE1B4C}"/>
    <pc:docChg chg="addSld delSld modSld">
      <pc:chgData name="Tyler Jackson" userId="S::tjackson@petersburg-va.org::0093f1c0-77fa-4094-a25c-2c17e8a388fa" providerId="AD" clId="Web-{8931B901-8C4C-DD9A-9202-EA83C9FE1B4C}" dt="2024-04-18T18:53:07.187" v="212"/>
      <pc:docMkLst>
        <pc:docMk/>
      </pc:docMkLst>
      <pc:sldChg chg="delSp modSp">
        <pc:chgData name="Tyler Jackson" userId="S::tjackson@petersburg-va.org::0093f1c0-77fa-4094-a25c-2c17e8a388fa" providerId="AD" clId="Web-{8931B901-8C4C-DD9A-9202-EA83C9FE1B4C}" dt="2024-04-18T18:08:46.985" v="205"/>
        <pc:sldMkLst>
          <pc:docMk/>
          <pc:sldMk cId="3312855956" sldId="307"/>
        </pc:sldMkLst>
      </pc:sldChg>
      <pc:sldChg chg="modSp">
        <pc:chgData name="Tyler Jackson" userId="S::tjackson@petersburg-va.org::0093f1c0-77fa-4094-a25c-2c17e8a388fa" providerId="AD" clId="Web-{8931B901-8C4C-DD9A-9202-EA83C9FE1B4C}" dt="2024-04-18T18:09:29.238" v="210" actId="1076"/>
        <pc:sldMkLst>
          <pc:docMk/>
          <pc:sldMk cId="3968985164" sldId="308"/>
        </pc:sldMkLst>
      </pc:sldChg>
      <pc:sldChg chg="modSp">
        <pc:chgData name="Tyler Jackson" userId="S::tjackson@petersburg-va.org::0093f1c0-77fa-4094-a25c-2c17e8a388fa" providerId="AD" clId="Web-{8931B901-8C4C-DD9A-9202-EA83C9FE1B4C}" dt="2024-04-18T18:08:37.281" v="202" actId="20577"/>
        <pc:sldMkLst>
          <pc:docMk/>
          <pc:sldMk cId="2136397945" sldId="309"/>
        </pc:sldMkLst>
      </pc:sldChg>
      <pc:sldChg chg="modSp">
        <pc:chgData name="Tyler Jackson" userId="S::tjackson@petersburg-va.org::0093f1c0-77fa-4094-a25c-2c17e8a388fa" providerId="AD" clId="Web-{8931B901-8C4C-DD9A-9202-EA83C9FE1B4C}" dt="2024-04-18T18:09:24.988" v="209" actId="1076"/>
        <pc:sldMkLst>
          <pc:docMk/>
          <pc:sldMk cId="1186355594" sldId="310"/>
        </pc:sldMkLst>
      </pc:sldChg>
      <pc:sldChg chg="modSp">
        <pc:chgData name="Tyler Jackson" userId="S::tjackson@petersburg-va.org::0093f1c0-77fa-4094-a25c-2c17e8a388fa" providerId="AD" clId="Web-{8931B901-8C4C-DD9A-9202-EA83C9FE1B4C}" dt="2024-04-18T17:42:49.938" v="99" actId="20577"/>
        <pc:sldMkLst>
          <pc:docMk/>
          <pc:sldMk cId="1530511252" sldId="311"/>
        </pc:sldMkLst>
      </pc:sldChg>
      <pc:sldChg chg="modSp">
        <pc:chgData name="Tyler Jackson" userId="S::tjackson@petersburg-va.org::0093f1c0-77fa-4094-a25c-2c17e8a388fa" providerId="AD" clId="Web-{8931B901-8C4C-DD9A-9202-EA83C9FE1B4C}" dt="2024-04-18T17:36:56.851" v="5" actId="20577"/>
        <pc:sldMkLst>
          <pc:docMk/>
          <pc:sldMk cId="2995754475" sldId="313"/>
        </pc:sldMkLst>
      </pc:sldChg>
      <pc:sldChg chg="modSp new">
        <pc:chgData name="Tyler Jackson" userId="S::tjackson@petersburg-va.org::0093f1c0-77fa-4094-a25c-2c17e8a388fa" providerId="AD" clId="Web-{8931B901-8C4C-DD9A-9202-EA83C9FE1B4C}" dt="2024-04-18T18:04:53.797" v="168" actId="20577"/>
        <pc:sldMkLst>
          <pc:docMk/>
          <pc:sldMk cId="2663936180" sldId="314"/>
        </pc:sldMkLst>
      </pc:sldChg>
      <pc:sldChg chg="new del">
        <pc:chgData name="Tyler Jackson" userId="S::tjackson@petersburg-va.org::0093f1c0-77fa-4094-a25c-2c17e8a388fa" providerId="AD" clId="Web-{8931B901-8C4C-DD9A-9202-EA83C9FE1B4C}" dt="2024-04-18T17:37:12.836" v="7"/>
        <pc:sldMkLst>
          <pc:docMk/>
          <pc:sldMk cId="2981601434" sldId="314"/>
        </pc:sldMkLst>
      </pc:sldChg>
      <pc:sldChg chg="new del">
        <pc:chgData name="Tyler Jackson" userId="S::tjackson@petersburg-va.org::0093f1c0-77fa-4094-a25c-2c17e8a388fa" providerId="AD" clId="Web-{8931B901-8C4C-DD9A-9202-EA83C9FE1B4C}" dt="2024-04-18T17:37:39.666" v="14"/>
        <pc:sldMkLst>
          <pc:docMk/>
          <pc:sldMk cId="369146612" sldId="315"/>
        </pc:sldMkLst>
      </pc:sldChg>
      <pc:sldChg chg="modSp new add del">
        <pc:chgData name="Tyler Jackson" userId="S::tjackson@petersburg-va.org::0093f1c0-77fa-4094-a25c-2c17e8a388fa" providerId="AD" clId="Web-{8931B901-8C4C-DD9A-9202-EA83C9FE1B4C}" dt="2024-04-18T18:53:07.187" v="212"/>
        <pc:sldMkLst>
          <pc:docMk/>
          <pc:sldMk cId="3974662257" sldId="315"/>
        </pc:sldMkLst>
      </pc:sldChg>
      <pc:sldChg chg="new del">
        <pc:chgData name="Tyler Jackson" userId="S::tjackson@petersburg-va.org::0093f1c0-77fa-4094-a25c-2c17e8a388fa" providerId="AD" clId="Web-{8931B901-8C4C-DD9A-9202-EA83C9FE1B4C}" dt="2024-04-18T17:37:40.729" v="15"/>
        <pc:sldMkLst>
          <pc:docMk/>
          <pc:sldMk cId="1518238581" sldId="316"/>
        </pc:sldMkLst>
      </pc:sldChg>
      <pc:sldChg chg="modSp new">
        <pc:chgData name="Tyler Jackson" userId="S::tjackson@petersburg-va.org::0093f1c0-77fa-4094-a25c-2c17e8a388fa" providerId="AD" clId="Web-{8931B901-8C4C-DD9A-9202-EA83C9FE1B4C}" dt="2024-04-18T18:05:09.423" v="171" actId="20577"/>
        <pc:sldMkLst>
          <pc:docMk/>
          <pc:sldMk cId="3859480292" sldId="316"/>
        </pc:sldMkLst>
      </pc:sldChg>
      <pc:sldChg chg="modSp new">
        <pc:chgData name="Tyler Jackson" userId="S::tjackson@petersburg-va.org::0093f1c0-77fa-4094-a25c-2c17e8a388fa" providerId="AD" clId="Web-{8931B901-8C4C-DD9A-9202-EA83C9FE1B4C}" dt="2024-04-18T18:08:26.577" v="201" actId="20577"/>
        <pc:sldMkLst>
          <pc:docMk/>
          <pc:sldMk cId="1657371920" sldId="317"/>
        </pc:sldMkLst>
      </pc:sldChg>
      <pc:sldChg chg="new del">
        <pc:chgData name="Tyler Jackson" userId="S::tjackson@petersburg-va.org::0093f1c0-77fa-4094-a25c-2c17e8a388fa" providerId="AD" clId="Web-{8931B901-8C4C-DD9A-9202-EA83C9FE1B4C}" dt="2024-04-18T17:37:42.104" v="16"/>
        <pc:sldMkLst>
          <pc:docMk/>
          <pc:sldMk cId="2570398039" sldId="317"/>
        </pc:sldMkLst>
      </pc:sldChg>
      <pc:sldChg chg="new del">
        <pc:chgData name="Tyler Jackson" userId="S::tjackson@petersburg-va.org::0093f1c0-77fa-4094-a25c-2c17e8a388fa" providerId="AD" clId="Web-{8931B901-8C4C-DD9A-9202-EA83C9FE1B4C}" dt="2024-04-18T17:37:29.759" v="13"/>
        <pc:sldMkLst>
          <pc:docMk/>
          <pc:sldMk cId="1458881301" sldId="318"/>
        </pc:sldMkLst>
      </pc:sldChg>
    </pc:docChg>
  </pc:docChgLst>
  <pc:docChgLst>
    <pc:chgData name="Jared Crews" userId="b5d7b17f-d064-46c5-874a-e33ba613f086" providerId="ADAL" clId="{FEC123C9-64A7-425D-9EFB-CEBDF70EAC9A}"/>
    <pc:docChg chg="undo redo custSel modSld">
      <pc:chgData name="Jared Crews" userId="b5d7b17f-d064-46c5-874a-e33ba613f086" providerId="ADAL" clId="{FEC123C9-64A7-425D-9EFB-CEBDF70EAC9A}" dt="2024-04-18T14:53:30.683" v="47" actId="20577"/>
      <pc:docMkLst>
        <pc:docMk/>
      </pc:docMkLst>
    </pc:docChg>
  </pc:docChgLst>
  <pc:docChgLst>
    <pc:chgData name="Jared Crews" userId="S::jcrews@petersburg-va.org::b5d7b17f-d064-46c5-874a-e33ba613f086" providerId="AD" clId="Web-{8AD00732-BCF7-294B-8321-F31525FCA08D}"/>
    <pc:docChg chg="addSld modSld sldOrd">
      <pc:chgData name="Jared Crews" userId="S::jcrews@petersburg-va.org::b5d7b17f-d064-46c5-874a-e33ba613f086" providerId="AD" clId="Web-{8AD00732-BCF7-294B-8321-F31525FCA08D}" dt="2024-03-27T19:54:57.392" v="7" actId="20577"/>
      <pc:docMkLst>
        <pc:docMk/>
      </pc:docMkLst>
      <pc:sldChg chg="modSp new ord">
        <pc:chgData name="Jared Crews" userId="S::jcrews@petersburg-va.org::b5d7b17f-d064-46c5-874a-e33ba613f086" providerId="AD" clId="Web-{8AD00732-BCF7-294B-8321-F31525FCA08D}" dt="2024-03-27T19:54:57.392" v="7" actId="20577"/>
        <pc:sldMkLst>
          <pc:docMk/>
          <pc:sldMk cId="382548218" sldId="312"/>
        </pc:sldMkLst>
      </pc:sldChg>
    </pc:docChg>
  </pc:docChgLst>
  <pc:docChgLst>
    <pc:chgData name="Jared Crews" userId="b5d7b17f-d064-46c5-874a-e33ba613f086" providerId="ADAL" clId="{1F9F9D25-6C3E-4A30-808A-1CF5C194F274}"/>
    <pc:docChg chg="undo custSel addSld modSld sldOrd">
      <pc:chgData name="Jared Crews" userId="b5d7b17f-d064-46c5-874a-e33ba613f086" providerId="ADAL" clId="{1F9F9D25-6C3E-4A30-808A-1CF5C194F274}" dt="2025-02-23T17:32:24.541" v="1396" actId="20577"/>
      <pc:docMkLst>
        <pc:docMk/>
      </pc:docMkLst>
      <pc:sldChg chg="modSp mod">
        <pc:chgData name="Jared Crews" userId="b5d7b17f-d064-46c5-874a-e33ba613f086" providerId="ADAL" clId="{1F9F9D25-6C3E-4A30-808A-1CF5C194F274}" dt="2025-02-23T17:18:46.774" v="18" actId="20577"/>
        <pc:sldMkLst>
          <pc:docMk/>
          <pc:sldMk cId="746318648" sldId="256"/>
        </pc:sldMkLst>
        <pc:spChg chg="mod">
          <ac:chgData name="Jared Crews" userId="b5d7b17f-d064-46c5-874a-e33ba613f086" providerId="ADAL" clId="{1F9F9D25-6C3E-4A30-808A-1CF5C194F274}" dt="2025-02-23T17:18:41.862" v="13" actId="20577"/>
          <ac:spMkLst>
            <pc:docMk/>
            <pc:sldMk cId="746318648" sldId="256"/>
            <ac:spMk id="2" creationId="{0A184D64-AD34-AF3D-191D-396F0A10254E}"/>
          </ac:spMkLst>
        </pc:spChg>
        <pc:spChg chg="mod">
          <ac:chgData name="Jared Crews" userId="b5d7b17f-d064-46c5-874a-e33ba613f086" providerId="ADAL" clId="{1F9F9D25-6C3E-4A30-808A-1CF5C194F274}" dt="2025-02-23T17:18:46.774" v="18" actId="20577"/>
          <ac:spMkLst>
            <pc:docMk/>
            <pc:sldMk cId="746318648" sldId="256"/>
            <ac:spMk id="3" creationId="{5A1F61D1-6DCC-7942-36FB-429593328470}"/>
          </ac:spMkLst>
        </pc:spChg>
      </pc:sldChg>
      <pc:sldChg chg="ord">
        <pc:chgData name="Jared Crews" userId="b5d7b17f-d064-46c5-874a-e33ba613f086" providerId="ADAL" clId="{1F9F9D25-6C3E-4A30-808A-1CF5C194F274}" dt="2025-02-23T17:19:16.858" v="44"/>
        <pc:sldMkLst>
          <pc:docMk/>
          <pc:sldMk cId="382548218" sldId="312"/>
        </pc:sldMkLst>
      </pc:sldChg>
      <pc:sldChg chg="modSp mod">
        <pc:chgData name="Jared Crews" userId="b5d7b17f-d064-46c5-874a-e33ba613f086" providerId="ADAL" clId="{1F9F9D25-6C3E-4A30-808A-1CF5C194F274}" dt="2025-02-23T17:31:05.745" v="1355" actId="20577"/>
        <pc:sldMkLst>
          <pc:docMk/>
          <pc:sldMk cId="866919278" sldId="313"/>
        </pc:sldMkLst>
      </pc:sldChg>
      <pc:sldChg chg="modSp mod">
        <pc:chgData name="Jared Crews" userId="b5d7b17f-d064-46c5-874a-e33ba613f086" providerId="ADAL" clId="{1F9F9D25-6C3E-4A30-808A-1CF5C194F274}" dt="2025-02-23T17:32:24.541" v="1396" actId="20577"/>
        <pc:sldMkLst>
          <pc:docMk/>
          <pc:sldMk cId="2577640383" sldId="314"/>
        </pc:sldMkLst>
      </pc:sldChg>
      <pc:sldChg chg="modSp mod">
        <pc:chgData name="Jared Crews" userId="b5d7b17f-d064-46c5-874a-e33ba613f086" providerId="ADAL" clId="{1F9F9D25-6C3E-4A30-808A-1CF5C194F274}" dt="2025-02-23T17:29:23.979" v="1316" actId="12"/>
        <pc:sldMkLst>
          <pc:docMk/>
          <pc:sldMk cId="2615040725" sldId="315"/>
        </pc:sldMkLst>
        <pc:spChg chg="mod">
          <ac:chgData name="Jared Crews" userId="b5d7b17f-d064-46c5-874a-e33ba613f086" providerId="ADAL" clId="{1F9F9D25-6C3E-4A30-808A-1CF5C194F274}" dt="2025-02-23T17:26:04.433" v="975" actId="20577"/>
          <ac:spMkLst>
            <pc:docMk/>
            <pc:sldMk cId="2615040725" sldId="315"/>
            <ac:spMk id="2" creationId="{2B36FB76-FC64-0CD8-F540-4F2CA8BE2FB1}"/>
          </ac:spMkLst>
        </pc:spChg>
        <pc:spChg chg="mod">
          <ac:chgData name="Jared Crews" userId="b5d7b17f-d064-46c5-874a-e33ba613f086" providerId="ADAL" clId="{1F9F9D25-6C3E-4A30-808A-1CF5C194F274}" dt="2025-02-23T17:29:23.979" v="1316" actId="12"/>
          <ac:spMkLst>
            <pc:docMk/>
            <pc:sldMk cId="2615040725" sldId="315"/>
            <ac:spMk id="3" creationId="{43D5B290-7D7B-5AEF-4E95-C565EF814FF9}"/>
          </ac:spMkLst>
        </pc:spChg>
      </pc:sldChg>
      <pc:sldChg chg="modSp new mod ord">
        <pc:chgData name="Jared Crews" userId="b5d7b17f-d064-46c5-874a-e33ba613f086" providerId="ADAL" clId="{1F9F9D25-6C3E-4A30-808A-1CF5C194F274}" dt="2025-02-23T17:25:30.206" v="942" actId="255"/>
        <pc:sldMkLst>
          <pc:docMk/>
          <pc:sldMk cId="1666952633" sldId="316"/>
        </pc:sldMkLst>
        <pc:spChg chg="mod">
          <ac:chgData name="Jared Crews" userId="b5d7b17f-d064-46c5-874a-e33ba613f086" providerId="ADAL" clId="{1F9F9D25-6C3E-4A30-808A-1CF5C194F274}" dt="2025-02-23T17:19:06.833" v="42" actId="20577"/>
          <ac:spMkLst>
            <pc:docMk/>
            <pc:sldMk cId="1666952633" sldId="316"/>
            <ac:spMk id="2" creationId="{C206CF87-F229-0BAC-5025-5DD893723F0D}"/>
          </ac:spMkLst>
        </pc:spChg>
        <pc:spChg chg="mod">
          <ac:chgData name="Jared Crews" userId="b5d7b17f-d064-46c5-874a-e33ba613f086" providerId="ADAL" clId="{1F9F9D25-6C3E-4A30-808A-1CF5C194F274}" dt="2025-02-23T17:25:30.206" v="942" actId="255"/>
          <ac:spMkLst>
            <pc:docMk/>
            <pc:sldMk cId="1666952633" sldId="316"/>
            <ac:spMk id="3" creationId="{4E2D5237-015A-B946-6264-CF103C6B302C}"/>
          </ac:spMkLst>
        </pc:spChg>
      </pc:sldChg>
      <pc:sldChg chg="modSp new mod">
        <pc:chgData name="Jared Crews" userId="b5d7b17f-d064-46c5-874a-e33ba613f086" providerId="ADAL" clId="{1F9F9D25-6C3E-4A30-808A-1CF5C194F274}" dt="2025-02-23T17:30:21.378" v="1346" actId="255"/>
        <pc:sldMkLst>
          <pc:docMk/>
          <pc:sldMk cId="925264066" sldId="317"/>
        </pc:sldMkLst>
        <pc:spChg chg="mod">
          <ac:chgData name="Jared Crews" userId="b5d7b17f-d064-46c5-874a-e33ba613f086" providerId="ADAL" clId="{1F9F9D25-6C3E-4A30-808A-1CF5C194F274}" dt="2025-02-23T17:30:16.226" v="1345" actId="20577"/>
          <ac:spMkLst>
            <pc:docMk/>
            <pc:sldMk cId="925264066" sldId="317"/>
            <ac:spMk id="2" creationId="{2426B6C6-44A8-DB82-3932-EB5EFC4BCF6C}"/>
          </ac:spMkLst>
        </pc:spChg>
        <pc:spChg chg="mod">
          <ac:chgData name="Jared Crews" userId="b5d7b17f-d064-46c5-874a-e33ba613f086" providerId="ADAL" clId="{1F9F9D25-6C3E-4A30-808A-1CF5C194F274}" dt="2025-02-23T17:30:21.378" v="1346" actId="255"/>
          <ac:spMkLst>
            <pc:docMk/>
            <pc:sldMk cId="925264066" sldId="317"/>
            <ac:spMk id="3" creationId="{48C2F144-EF6B-D971-9FD8-36A0EC674980}"/>
          </ac:spMkLst>
        </pc:spChg>
      </pc:sldChg>
    </pc:docChg>
  </pc:docChgLst>
  <pc:docChgLst>
    <pc:chgData name="Naomi Siodmok" userId="49d7a6c5-01b6-4cac-9f90-a0edf70399a8" providerId="ADAL" clId="{F2342A83-D7D5-4833-8807-D31A7B4BC174}"/>
    <pc:docChg chg="undo custSel addSld delSld modSld sldOrd">
      <pc:chgData name="Naomi Siodmok" userId="49d7a6c5-01b6-4cac-9f90-a0edf70399a8" providerId="ADAL" clId="{F2342A83-D7D5-4833-8807-D31A7B4BC174}" dt="2024-03-04T17:43:50.425" v="2667" actId="20577"/>
      <pc:docMkLst>
        <pc:docMk/>
      </pc:docMkLst>
      <pc:sldChg chg="modSp modAnim">
        <pc:chgData name="Naomi Siodmok" userId="49d7a6c5-01b6-4cac-9f90-a0edf70399a8" providerId="ADAL" clId="{F2342A83-D7D5-4833-8807-D31A7B4BC174}" dt="2024-03-04T17:21:44.436" v="1046" actId="20577"/>
        <pc:sldMkLst>
          <pc:docMk/>
          <pc:sldMk cId="746318648" sldId="256"/>
        </pc:sldMkLst>
      </pc:sldChg>
      <pc:sldChg chg="del">
        <pc:chgData name="Naomi Siodmok" userId="49d7a6c5-01b6-4cac-9f90-a0edf70399a8" providerId="ADAL" clId="{F2342A83-D7D5-4833-8807-D31A7B4BC174}" dt="2024-03-04T17:37:35.927" v="1928" actId="47"/>
        <pc:sldMkLst>
          <pc:docMk/>
          <pc:sldMk cId="3329235114" sldId="257"/>
        </pc:sldMkLst>
      </pc:sldChg>
      <pc:sldChg chg="modSp mod ord">
        <pc:chgData name="Naomi Siodmok" userId="49d7a6c5-01b6-4cac-9f90-a0edf70399a8" providerId="ADAL" clId="{F2342A83-D7D5-4833-8807-D31A7B4BC174}" dt="2024-03-04T17:43:50.425" v="2667" actId="20577"/>
        <pc:sldMkLst>
          <pc:docMk/>
          <pc:sldMk cId="648390960" sldId="288"/>
        </pc:sldMkLst>
      </pc:sldChg>
      <pc:sldChg chg="del">
        <pc:chgData name="Naomi Siodmok" userId="49d7a6c5-01b6-4cac-9f90-a0edf70399a8" providerId="ADAL" clId="{F2342A83-D7D5-4833-8807-D31A7B4BC174}" dt="2024-03-04T17:37:38.065" v="1929" actId="47"/>
        <pc:sldMkLst>
          <pc:docMk/>
          <pc:sldMk cId="1332893971" sldId="289"/>
        </pc:sldMkLst>
      </pc:sldChg>
      <pc:sldChg chg="modSp add mod">
        <pc:chgData name="Naomi Siodmok" userId="49d7a6c5-01b6-4cac-9f90-a0edf70399a8" providerId="ADAL" clId="{F2342A83-D7D5-4833-8807-D31A7B4BC174}" dt="2024-03-04T17:43:07.984" v="2525" actId="20577"/>
        <pc:sldMkLst>
          <pc:docMk/>
          <pc:sldMk cId="1476758214" sldId="290"/>
        </pc:sldMkLst>
      </pc:sldChg>
      <pc:sldChg chg="modSp add mod">
        <pc:chgData name="Naomi Siodmok" userId="49d7a6c5-01b6-4cac-9f90-a0edf70399a8" providerId="ADAL" clId="{F2342A83-D7D5-4833-8807-D31A7B4BC174}" dt="2024-03-04T17:20:59.249" v="927" actId="20577"/>
        <pc:sldMkLst>
          <pc:docMk/>
          <pc:sldMk cId="1874274424" sldId="291"/>
        </pc:sldMkLst>
      </pc:sldChg>
      <pc:sldChg chg="modSp add mod ord">
        <pc:chgData name="Naomi Siodmok" userId="49d7a6c5-01b6-4cac-9f90-a0edf70399a8" providerId="ADAL" clId="{F2342A83-D7D5-4833-8807-D31A7B4BC174}" dt="2024-03-04T17:41:15.950" v="2417"/>
        <pc:sldMkLst>
          <pc:docMk/>
          <pc:sldMk cId="3782278944" sldId="292"/>
        </pc:sldMkLst>
      </pc:sldChg>
      <pc:sldChg chg="modSp add mod">
        <pc:chgData name="Naomi Siodmok" userId="49d7a6c5-01b6-4cac-9f90-a0edf70399a8" providerId="ADAL" clId="{F2342A83-D7D5-4833-8807-D31A7B4BC174}" dt="2024-03-04T17:42:29.299" v="2524" actId="20577"/>
        <pc:sldMkLst>
          <pc:docMk/>
          <pc:sldMk cId="2406799102" sldId="293"/>
        </pc:sldMkLst>
      </pc:sldChg>
      <pc:sldChg chg="modSp add mod ord">
        <pc:chgData name="Naomi Siodmok" userId="49d7a6c5-01b6-4cac-9f90-a0edf70399a8" providerId="ADAL" clId="{F2342A83-D7D5-4833-8807-D31A7B4BC174}" dt="2024-03-04T17:41:09.772" v="2415" actId="20577"/>
        <pc:sldMkLst>
          <pc:docMk/>
          <pc:sldMk cId="2302590435" sldId="294"/>
        </pc:sldMkLst>
      </pc:sldChg>
      <pc:sldChg chg="modSp add del mod">
        <pc:chgData name="Naomi Siodmok" userId="49d7a6c5-01b6-4cac-9f90-a0edf70399a8" providerId="ADAL" clId="{F2342A83-D7D5-4833-8807-D31A7B4BC174}" dt="2024-03-04T17:36:38" v="1673" actId="47"/>
        <pc:sldMkLst>
          <pc:docMk/>
          <pc:sldMk cId="927871093" sldId="295"/>
        </pc:sldMkLst>
      </pc:sldChg>
    </pc:docChg>
  </pc:docChgLst>
  <pc:docChgLst>
    <pc:chgData name="Jared Crews" userId="b5d7b17f-d064-46c5-874a-e33ba613f086" providerId="ADAL" clId="{DAA10CA7-B952-42D1-9A96-8D4C84FB147A}"/>
    <pc:docChg chg="undo redo custSel addSld delSld modSld sldOrd">
      <pc:chgData name="Jared Crews" userId="b5d7b17f-d064-46c5-874a-e33ba613f086" providerId="ADAL" clId="{DAA10CA7-B952-42D1-9A96-8D4C84FB147A}" dt="2024-07-03T18:01:19.746" v="4846" actId="20577"/>
      <pc:docMkLst>
        <pc:docMk/>
      </pc:docMkLst>
      <pc:sldChg chg="modSp mod">
        <pc:chgData name="Jared Crews" userId="b5d7b17f-d064-46c5-874a-e33ba613f086" providerId="ADAL" clId="{DAA10CA7-B952-42D1-9A96-8D4C84FB147A}" dt="2024-07-02T14:00:29.267" v="471" actId="20577"/>
        <pc:sldMkLst>
          <pc:docMk/>
          <pc:sldMk cId="2364554666" sldId="301"/>
        </pc:sldMkLst>
      </pc:sldChg>
      <pc:sldChg chg="modSp mod">
        <pc:chgData name="Jared Crews" userId="b5d7b17f-d064-46c5-874a-e33ba613f086" providerId="ADAL" clId="{DAA10CA7-B952-42D1-9A96-8D4C84FB147A}" dt="2024-07-03T17:05:33.658" v="4709" actId="20577"/>
        <pc:sldMkLst>
          <pc:docMk/>
          <pc:sldMk cId="382548218" sldId="312"/>
        </pc:sldMkLst>
      </pc:sldChg>
      <pc:sldChg chg="modSp mod">
        <pc:chgData name="Jared Crews" userId="b5d7b17f-d064-46c5-874a-e33ba613f086" providerId="ADAL" clId="{DAA10CA7-B952-42D1-9A96-8D4C84FB147A}" dt="2024-07-02T14:15:11.476" v="1029" actId="255"/>
        <pc:sldMkLst>
          <pc:docMk/>
          <pc:sldMk cId="2663936180" sldId="314"/>
        </pc:sldMkLst>
      </pc:sldChg>
      <pc:sldChg chg="modSp mod">
        <pc:chgData name="Jared Crews" userId="b5d7b17f-d064-46c5-874a-e33ba613f086" providerId="ADAL" clId="{DAA10CA7-B952-42D1-9A96-8D4C84FB147A}" dt="2024-07-03T18:01:19.746" v="4846" actId="20577"/>
        <pc:sldMkLst>
          <pc:docMk/>
          <pc:sldMk cId="3974662257" sldId="315"/>
        </pc:sldMkLst>
      </pc:sldChg>
      <pc:sldChg chg="modSp mod ord">
        <pc:chgData name="Jared Crews" userId="b5d7b17f-d064-46c5-874a-e33ba613f086" providerId="ADAL" clId="{DAA10CA7-B952-42D1-9A96-8D4C84FB147A}" dt="2024-07-03T17:08:45.907" v="4835" actId="6549"/>
        <pc:sldMkLst>
          <pc:docMk/>
          <pc:sldMk cId="1549441940" sldId="322"/>
        </pc:sldMkLst>
      </pc:sldChg>
      <pc:sldChg chg="modSp mod">
        <pc:chgData name="Jared Crews" userId="b5d7b17f-d064-46c5-874a-e33ba613f086" providerId="ADAL" clId="{DAA10CA7-B952-42D1-9A96-8D4C84FB147A}" dt="2024-07-02T19:19:54.033" v="4207" actId="5793"/>
        <pc:sldMkLst>
          <pc:docMk/>
          <pc:sldMk cId="2728039070" sldId="323"/>
        </pc:sldMkLst>
      </pc:sldChg>
      <pc:sldChg chg="modSp mod">
        <pc:chgData name="Jared Crews" userId="b5d7b17f-d064-46c5-874a-e33ba613f086" providerId="ADAL" clId="{DAA10CA7-B952-42D1-9A96-8D4C84FB147A}" dt="2024-07-02T19:38:32.998" v="4425" actId="20577"/>
        <pc:sldMkLst>
          <pc:docMk/>
          <pc:sldMk cId="380938167" sldId="324"/>
        </pc:sldMkLst>
      </pc:sldChg>
      <pc:sldChg chg="del">
        <pc:chgData name="Jared Crews" userId="b5d7b17f-d064-46c5-874a-e33ba613f086" providerId="ADAL" clId="{DAA10CA7-B952-42D1-9A96-8D4C84FB147A}" dt="2024-07-02T14:59:09.113" v="2535" actId="47"/>
        <pc:sldMkLst>
          <pc:docMk/>
          <pc:sldMk cId="911597852" sldId="325"/>
        </pc:sldMkLst>
      </pc:sldChg>
      <pc:sldChg chg="modSp new mod ord">
        <pc:chgData name="Jared Crews" userId="b5d7b17f-d064-46c5-874a-e33ba613f086" providerId="ADAL" clId="{DAA10CA7-B952-42D1-9A96-8D4C84FB147A}" dt="2024-07-03T17:33:31.851" v="4836" actId="20577"/>
        <pc:sldMkLst>
          <pc:docMk/>
          <pc:sldMk cId="1164584322" sldId="325"/>
        </pc:sldMkLst>
      </pc:sldChg>
    </pc:docChg>
  </pc:docChgLst>
  <pc:docChgLst>
    <pc:chgData name="Jared Crews" userId="b5d7b17f-d064-46c5-874a-e33ba613f086" providerId="ADAL" clId="{B17A219C-D21F-4488-B912-37915F0987AD}"/>
    <pc:docChg chg="undo redo custSel addSld delSld modSld sldOrd">
      <pc:chgData name="Jared Crews" userId="b5d7b17f-d064-46c5-874a-e33ba613f086" providerId="ADAL" clId="{B17A219C-D21F-4488-B912-37915F0987AD}" dt="2024-03-28T19:20:50.146" v="55" actId="47"/>
      <pc:docMkLst>
        <pc:docMk/>
      </pc:docMkLst>
      <pc:sldChg chg="modSp mod">
        <pc:chgData name="Jared Crews" userId="b5d7b17f-d064-46c5-874a-e33ba613f086" providerId="ADAL" clId="{B17A219C-D21F-4488-B912-37915F0987AD}" dt="2024-03-27T21:12:11.640" v="54" actId="6549"/>
        <pc:sldMkLst>
          <pc:docMk/>
          <pc:sldMk cId="3312855956" sldId="307"/>
        </pc:sldMkLst>
      </pc:sldChg>
      <pc:sldChg chg="ord">
        <pc:chgData name="Jared Crews" userId="b5d7b17f-d064-46c5-874a-e33ba613f086" providerId="ADAL" clId="{B17A219C-D21F-4488-B912-37915F0987AD}" dt="2024-03-27T21:08:12.065" v="17"/>
        <pc:sldMkLst>
          <pc:docMk/>
          <pc:sldMk cId="3968985164" sldId="308"/>
        </pc:sldMkLst>
      </pc:sldChg>
      <pc:sldChg chg="modSp mod">
        <pc:chgData name="Jared Crews" userId="b5d7b17f-d064-46c5-874a-e33ba613f086" providerId="ADAL" clId="{B17A219C-D21F-4488-B912-37915F0987AD}" dt="2024-03-27T21:06:39.457" v="14" actId="20577"/>
        <pc:sldMkLst>
          <pc:docMk/>
          <pc:sldMk cId="382548218" sldId="312"/>
        </pc:sldMkLst>
      </pc:sldChg>
      <pc:sldChg chg="modSp new del mod">
        <pc:chgData name="Jared Crews" userId="b5d7b17f-d064-46c5-874a-e33ba613f086" providerId="ADAL" clId="{B17A219C-D21F-4488-B912-37915F0987AD}" dt="2024-03-28T19:20:50.146" v="55" actId="47"/>
        <pc:sldMkLst>
          <pc:docMk/>
          <pc:sldMk cId="3849713243" sldId="314"/>
        </pc:sldMkLst>
      </pc:sldChg>
    </pc:docChg>
  </pc:docChgLst>
  <pc:docChgLst>
    <pc:chgData name="Tyler Jackson" userId="S::tjackson@petersburg-va.org::0093f1c0-77fa-4094-a25c-2c17e8a388fa" providerId="AD" clId="Web-{0AE5DB6C-D9AE-6491-0A05-499B761995B0}"/>
    <pc:docChg chg="addSld delSld modSld sldOrd">
      <pc:chgData name="Tyler Jackson" userId="S::tjackson@petersburg-va.org::0093f1c0-77fa-4094-a25c-2c17e8a388fa" providerId="AD" clId="Web-{0AE5DB6C-D9AE-6491-0A05-499B761995B0}" dt="2024-03-27T19:48:51.455" v="1140"/>
      <pc:docMkLst>
        <pc:docMk/>
      </pc:docMkLst>
      <pc:sldChg chg="modSp">
        <pc:chgData name="Tyler Jackson" userId="S::tjackson@petersburg-va.org::0093f1c0-77fa-4094-a25c-2c17e8a388fa" providerId="AD" clId="Web-{0AE5DB6C-D9AE-6491-0A05-499B761995B0}" dt="2024-03-27T18:32:19.611" v="27" actId="20577"/>
        <pc:sldMkLst>
          <pc:docMk/>
          <pc:sldMk cId="746318648" sldId="256"/>
        </pc:sldMkLst>
      </pc:sldChg>
      <pc:sldChg chg="del">
        <pc:chgData name="Tyler Jackson" userId="S::tjackson@petersburg-va.org::0093f1c0-77fa-4094-a25c-2c17e8a388fa" providerId="AD" clId="Web-{0AE5DB6C-D9AE-6491-0A05-499B761995B0}" dt="2024-03-27T18:40:28.997" v="28"/>
        <pc:sldMkLst>
          <pc:docMk/>
          <pc:sldMk cId="648390960" sldId="288"/>
        </pc:sldMkLst>
      </pc:sldChg>
      <pc:sldChg chg="del">
        <pc:chgData name="Tyler Jackson" userId="S::tjackson@petersburg-va.org::0093f1c0-77fa-4094-a25c-2c17e8a388fa" providerId="AD" clId="Web-{0AE5DB6C-D9AE-6491-0A05-499B761995B0}" dt="2024-03-27T19:48:51.455" v="1140"/>
        <pc:sldMkLst>
          <pc:docMk/>
          <pc:sldMk cId="1476758214" sldId="290"/>
        </pc:sldMkLst>
      </pc:sldChg>
      <pc:sldChg chg="del">
        <pc:chgData name="Tyler Jackson" userId="S::tjackson@petersburg-va.org::0093f1c0-77fa-4094-a25c-2c17e8a388fa" providerId="AD" clId="Web-{0AE5DB6C-D9AE-6491-0A05-499B761995B0}" dt="2024-03-27T19:10:50.150" v="274"/>
        <pc:sldMkLst>
          <pc:docMk/>
          <pc:sldMk cId="3782278944" sldId="292"/>
        </pc:sldMkLst>
      </pc:sldChg>
      <pc:sldChg chg="del">
        <pc:chgData name="Tyler Jackson" userId="S::tjackson@petersburg-va.org::0093f1c0-77fa-4094-a25c-2c17e8a388fa" providerId="AD" clId="Web-{0AE5DB6C-D9AE-6491-0A05-499B761995B0}" dt="2024-03-27T18:40:29.794" v="29"/>
        <pc:sldMkLst>
          <pc:docMk/>
          <pc:sldMk cId="3601122665" sldId="295"/>
        </pc:sldMkLst>
      </pc:sldChg>
      <pc:sldChg chg="modSp">
        <pc:chgData name="Tyler Jackson" userId="S::tjackson@petersburg-va.org::0093f1c0-77fa-4094-a25c-2c17e8a388fa" providerId="AD" clId="Web-{0AE5DB6C-D9AE-6491-0A05-499B761995B0}" dt="2024-03-27T19:10:44.337" v="271" actId="20577"/>
        <pc:sldMkLst>
          <pc:docMk/>
          <pc:sldMk cId="4045502334" sldId="297"/>
        </pc:sldMkLst>
      </pc:sldChg>
      <pc:sldChg chg="del">
        <pc:chgData name="Tyler Jackson" userId="S::tjackson@petersburg-va.org::0093f1c0-77fa-4094-a25c-2c17e8a388fa" providerId="AD" clId="Web-{0AE5DB6C-D9AE-6491-0A05-499B761995B0}" dt="2024-03-27T19:10:49.712" v="273"/>
        <pc:sldMkLst>
          <pc:docMk/>
          <pc:sldMk cId="1349013981" sldId="298"/>
        </pc:sldMkLst>
      </pc:sldChg>
      <pc:sldChg chg="del">
        <pc:chgData name="Tyler Jackson" userId="S::tjackson@petersburg-va.org::0093f1c0-77fa-4094-a25c-2c17e8a388fa" providerId="AD" clId="Web-{0AE5DB6C-D9AE-6491-0A05-499B761995B0}" dt="2024-03-27T19:10:50.853" v="275"/>
        <pc:sldMkLst>
          <pc:docMk/>
          <pc:sldMk cId="3059825298" sldId="300"/>
        </pc:sldMkLst>
      </pc:sldChg>
      <pc:sldChg chg="modSp add ord replId">
        <pc:chgData name="Tyler Jackson" userId="S::tjackson@petersburg-va.org::0093f1c0-77fa-4094-a25c-2c17e8a388fa" providerId="AD" clId="Web-{0AE5DB6C-D9AE-6491-0A05-499B761995B0}" dt="2024-03-27T19:04:41.204" v="165" actId="20577"/>
        <pc:sldMkLst>
          <pc:docMk/>
          <pc:sldMk cId="2364554666" sldId="301"/>
        </pc:sldMkLst>
      </pc:sldChg>
      <pc:sldChg chg="modSp add replId">
        <pc:chgData name="Tyler Jackson" userId="S::tjackson@petersburg-va.org::0093f1c0-77fa-4094-a25c-2c17e8a388fa" providerId="AD" clId="Web-{0AE5DB6C-D9AE-6491-0A05-499B761995B0}" dt="2024-03-27T19:27:34.627" v="862" actId="20577"/>
        <pc:sldMkLst>
          <pc:docMk/>
          <pc:sldMk cId="30749863" sldId="302"/>
        </pc:sldMkLst>
      </pc:sldChg>
      <pc:sldChg chg="modSp add replId">
        <pc:chgData name="Tyler Jackson" userId="S::tjackson@petersburg-va.org::0093f1c0-77fa-4094-a25c-2c17e8a388fa" providerId="AD" clId="Web-{0AE5DB6C-D9AE-6491-0A05-499B761995B0}" dt="2024-03-27T19:42:19.258" v="1054" actId="20577"/>
        <pc:sldMkLst>
          <pc:docMk/>
          <pc:sldMk cId="1477304845" sldId="303"/>
        </pc:sldMkLst>
      </pc:sldChg>
      <pc:sldChg chg="modSp add replId">
        <pc:chgData name="Tyler Jackson" userId="S::tjackson@petersburg-va.org::0093f1c0-77fa-4094-a25c-2c17e8a388fa" providerId="AD" clId="Web-{0AE5DB6C-D9AE-6491-0A05-499B761995B0}" dt="2024-03-27T19:30:43.241" v="951" actId="20577"/>
        <pc:sldMkLst>
          <pc:docMk/>
          <pc:sldMk cId="794159550" sldId="304"/>
        </pc:sldMkLst>
      </pc:sldChg>
      <pc:sldChg chg="modSp add replId">
        <pc:chgData name="Tyler Jackson" userId="S::tjackson@petersburg-va.org::0093f1c0-77fa-4094-a25c-2c17e8a388fa" providerId="AD" clId="Web-{0AE5DB6C-D9AE-6491-0A05-499B761995B0}" dt="2024-03-27T19:39:46.207" v="976" actId="20577"/>
        <pc:sldMkLst>
          <pc:docMk/>
          <pc:sldMk cId="3767402021" sldId="305"/>
        </pc:sldMkLst>
      </pc:sldChg>
      <pc:sldChg chg="modSp add del replId">
        <pc:chgData name="Tyler Jackson" userId="S::tjackson@petersburg-va.org::0093f1c0-77fa-4094-a25c-2c17e8a388fa" providerId="AD" clId="Web-{0AE5DB6C-D9AE-6491-0A05-499B761995B0}" dt="2024-03-27T19:46:21.217" v="1137"/>
        <pc:sldMkLst>
          <pc:docMk/>
          <pc:sldMk cId="2529972341" sldId="306"/>
        </pc:sldMkLst>
      </pc:sldChg>
      <pc:sldChg chg="modSp add replId">
        <pc:chgData name="Tyler Jackson" userId="S::tjackson@petersburg-va.org::0093f1c0-77fa-4094-a25c-2c17e8a388fa" providerId="AD" clId="Web-{0AE5DB6C-D9AE-6491-0A05-499B761995B0}" dt="2024-03-27T19:43:22.462" v="1079" actId="20577"/>
        <pc:sldMkLst>
          <pc:docMk/>
          <pc:sldMk cId="3312855956" sldId="307"/>
        </pc:sldMkLst>
      </pc:sldChg>
      <pc:sldChg chg="modSp add replId">
        <pc:chgData name="Tyler Jackson" userId="S::tjackson@petersburg-va.org::0093f1c0-77fa-4094-a25c-2c17e8a388fa" providerId="AD" clId="Web-{0AE5DB6C-D9AE-6491-0A05-499B761995B0}" dt="2024-03-27T19:43:38.306" v="1082" actId="20577"/>
        <pc:sldMkLst>
          <pc:docMk/>
          <pc:sldMk cId="3968985164" sldId="308"/>
        </pc:sldMkLst>
      </pc:sldChg>
      <pc:sldChg chg="modSp add replId">
        <pc:chgData name="Tyler Jackson" userId="S::tjackson@petersburg-va.org::0093f1c0-77fa-4094-a25c-2c17e8a388fa" providerId="AD" clId="Web-{0AE5DB6C-D9AE-6491-0A05-499B761995B0}" dt="2024-03-27T19:46:34.404" v="1139" actId="20577"/>
        <pc:sldMkLst>
          <pc:docMk/>
          <pc:sldMk cId="2136397945" sldId="309"/>
        </pc:sldMkLst>
      </pc:sldChg>
      <pc:sldChg chg="modSp add replId">
        <pc:chgData name="Tyler Jackson" userId="S::tjackson@petersburg-va.org::0093f1c0-77fa-4094-a25c-2c17e8a388fa" providerId="AD" clId="Web-{0AE5DB6C-D9AE-6491-0A05-499B761995B0}" dt="2024-03-27T19:45:24.731" v="1112" actId="20577"/>
        <pc:sldMkLst>
          <pc:docMk/>
          <pc:sldMk cId="1186355594" sldId="310"/>
        </pc:sldMkLst>
      </pc:sldChg>
      <pc:sldChg chg="modSp add replId">
        <pc:chgData name="Tyler Jackson" userId="S::tjackson@petersburg-va.org::0093f1c0-77fa-4094-a25c-2c17e8a388fa" providerId="AD" clId="Web-{0AE5DB6C-D9AE-6491-0A05-499B761995B0}" dt="2024-03-27T19:46:12.670" v="1136" actId="20577"/>
        <pc:sldMkLst>
          <pc:docMk/>
          <pc:sldMk cId="1530511252" sldId="311"/>
        </pc:sldMkLst>
      </pc:sldChg>
    </pc:docChg>
  </pc:docChgLst>
  <pc:docChgLst>
    <pc:chgData name="Jared Crews" userId="b5d7b17f-d064-46c5-874a-e33ba613f086" providerId="ADAL" clId="{C6FB9853-E247-4D5B-AF45-835B960F2E6D}"/>
    <pc:docChg chg="undo custSel addSld delSld modSld">
      <pc:chgData name="Jared Crews" userId="b5d7b17f-d064-46c5-874a-e33ba613f086" providerId="ADAL" clId="{C6FB9853-E247-4D5B-AF45-835B960F2E6D}" dt="2024-03-27T21:04:28.176" v="1268" actId="255"/>
      <pc:docMkLst>
        <pc:docMk/>
      </pc:docMkLst>
      <pc:sldChg chg="del">
        <pc:chgData name="Jared Crews" userId="b5d7b17f-d064-46c5-874a-e33ba613f086" providerId="ADAL" clId="{C6FB9853-E247-4D5B-AF45-835B960F2E6D}" dt="2024-03-27T20:58:40.321" v="876" actId="47"/>
        <pc:sldMkLst>
          <pc:docMk/>
          <pc:sldMk cId="4045502334" sldId="297"/>
        </pc:sldMkLst>
      </pc:sldChg>
      <pc:sldChg chg="modSp mod">
        <pc:chgData name="Jared Crews" userId="b5d7b17f-d064-46c5-874a-e33ba613f086" providerId="ADAL" clId="{C6FB9853-E247-4D5B-AF45-835B960F2E6D}" dt="2024-03-27T20:50:29.615" v="811" actId="20577"/>
        <pc:sldMkLst>
          <pc:docMk/>
          <pc:sldMk cId="2364554666" sldId="301"/>
        </pc:sldMkLst>
      </pc:sldChg>
      <pc:sldChg chg="modSp del mod">
        <pc:chgData name="Jared Crews" userId="b5d7b17f-d064-46c5-874a-e33ba613f086" providerId="ADAL" clId="{C6FB9853-E247-4D5B-AF45-835B960F2E6D}" dt="2024-03-27T20:56:59.647" v="855" actId="47"/>
        <pc:sldMkLst>
          <pc:docMk/>
          <pc:sldMk cId="30749863" sldId="302"/>
        </pc:sldMkLst>
      </pc:sldChg>
      <pc:sldChg chg="del">
        <pc:chgData name="Jared Crews" userId="b5d7b17f-d064-46c5-874a-e33ba613f086" providerId="ADAL" clId="{C6FB9853-E247-4D5B-AF45-835B960F2E6D}" dt="2024-03-27T20:58:46.423" v="877" actId="47"/>
        <pc:sldMkLst>
          <pc:docMk/>
          <pc:sldMk cId="1477304845" sldId="303"/>
        </pc:sldMkLst>
      </pc:sldChg>
      <pc:sldChg chg="del">
        <pc:chgData name="Jared Crews" userId="b5d7b17f-d064-46c5-874a-e33ba613f086" providerId="ADAL" clId="{C6FB9853-E247-4D5B-AF45-835B960F2E6D}" dt="2024-03-27T20:59:42.110" v="887" actId="47"/>
        <pc:sldMkLst>
          <pc:docMk/>
          <pc:sldMk cId="794159550" sldId="304"/>
        </pc:sldMkLst>
      </pc:sldChg>
      <pc:sldChg chg="del">
        <pc:chgData name="Jared Crews" userId="b5d7b17f-d064-46c5-874a-e33ba613f086" providerId="ADAL" clId="{C6FB9853-E247-4D5B-AF45-835B960F2E6D}" dt="2024-03-27T20:59:45.440" v="888" actId="47"/>
        <pc:sldMkLst>
          <pc:docMk/>
          <pc:sldMk cId="3767402021" sldId="305"/>
        </pc:sldMkLst>
      </pc:sldChg>
      <pc:sldChg chg="modSp mod">
        <pc:chgData name="Jared Crews" userId="b5d7b17f-d064-46c5-874a-e33ba613f086" providerId="ADAL" clId="{C6FB9853-E247-4D5B-AF45-835B960F2E6D}" dt="2024-03-27T20:57:33.299" v="867" actId="255"/>
        <pc:sldMkLst>
          <pc:docMk/>
          <pc:sldMk cId="3312855956" sldId="307"/>
        </pc:sldMkLst>
      </pc:sldChg>
      <pc:sldChg chg="modSp mod">
        <pc:chgData name="Jared Crews" userId="b5d7b17f-d064-46c5-874a-e33ba613f086" providerId="ADAL" clId="{C6FB9853-E247-4D5B-AF45-835B960F2E6D}" dt="2024-03-27T20:59:21.793" v="886" actId="114"/>
        <pc:sldMkLst>
          <pc:docMk/>
          <pc:sldMk cId="3968985164" sldId="308"/>
        </pc:sldMkLst>
      </pc:sldChg>
      <pc:sldChg chg="modSp mod">
        <pc:chgData name="Jared Crews" userId="b5d7b17f-d064-46c5-874a-e33ba613f086" providerId="ADAL" clId="{C6FB9853-E247-4D5B-AF45-835B960F2E6D}" dt="2024-03-27T20:59:10.999" v="884" actId="255"/>
        <pc:sldMkLst>
          <pc:docMk/>
          <pc:sldMk cId="2136397945" sldId="309"/>
        </pc:sldMkLst>
      </pc:sldChg>
      <pc:sldChg chg="modSp mod">
        <pc:chgData name="Jared Crews" userId="b5d7b17f-d064-46c5-874a-e33ba613f086" providerId="ADAL" clId="{C6FB9853-E247-4D5B-AF45-835B960F2E6D}" dt="2024-03-27T21:01:20.368" v="909" actId="207"/>
        <pc:sldMkLst>
          <pc:docMk/>
          <pc:sldMk cId="1186355594" sldId="310"/>
        </pc:sldMkLst>
      </pc:sldChg>
      <pc:sldChg chg="modSp mod">
        <pc:chgData name="Jared Crews" userId="b5d7b17f-d064-46c5-874a-e33ba613f086" providerId="ADAL" clId="{C6FB9853-E247-4D5B-AF45-835B960F2E6D}" dt="2024-03-27T21:01:55.246" v="915" actId="114"/>
        <pc:sldMkLst>
          <pc:docMk/>
          <pc:sldMk cId="1530511252" sldId="311"/>
        </pc:sldMkLst>
      </pc:sldChg>
      <pc:sldChg chg="modSp new mod">
        <pc:chgData name="Jared Crews" userId="b5d7b17f-d064-46c5-874a-e33ba613f086" providerId="ADAL" clId="{C6FB9853-E247-4D5B-AF45-835B960F2E6D}" dt="2024-03-27T21:04:28.176" v="1268" actId="255"/>
        <pc:sldMkLst>
          <pc:docMk/>
          <pc:sldMk cId="2995754475" sldId="313"/>
        </pc:sldMkLst>
      </pc:sldChg>
    </pc:docChg>
  </pc:docChgLst>
  <pc:docChgLst>
    <pc:chgData name="Naomi Siodmok" userId="49d7a6c5-01b6-4cac-9f90-a0edf70399a8" providerId="ADAL" clId="{ECC33CA9-36B8-4135-BF36-2B8B6C6F02B9}"/>
    <pc:docChg chg="undo redo custSel addSld delSld modSld sldOrd">
      <pc:chgData name="Naomi Siodmok" userId="49d7a6c5-01b6-4cac-9f90-a0edf70399a8" providerId="ADAL" clId="{ECC33CA9-36B8-4135-BF36-2B8B6C6F02B9}" dt="2023-09-29T15:32:56.035" v="2448" actId="20577"/>
      <pc:docMkLst>
        <pc:docMk/>
      </pc:docMkLst>
      <pc:sldChg chg="modSp mod">
        <pc:chgData name="Naomi Siodmok" userId="49d7a6c5-01b6-4cac-9f90-a0edf70399a8" providerId="ADAL" clId="{ECC33CA9-36B8-4135-BF36-2B8B6C6F02B9}" dt="2023-09-29T14:35:40.140" v="353" actId="404"/>
        <pc:sldMkLst>
          <pc:docMk/>
          <pc:sldMk cId="746318648" sldId="256"/>
        </pc:sldMkLst>
      </pc:sldChg>
      <pc:sldChg chg="modSp mod">
        <pc:chgData name="Naomi Siodmok" userId="49d7a6c5-01b6-4cac-9f90-a0edf70399a8" providerId="ADAL" clId="{ECC33CA9-36B8-4135-BF36-2B8B6C6F02B9}" dt="2023-09-29T14:35:53.231" v="356" actId="20577"/>
        <pc:sldMkLst>
          <pc:docMk/>
          <pc:sldMk cId="3329235114" sldId="257"/>
        </pc:sldMkLst>
      </pc:sldChg>
      <pc:sldChg chg="del">
        <pc:chgData name="Naomi Siodmok" userId="49d7a6c5-01b6-4cac-9f90-a0edf70399a8" providerId="ADAL" clId="{ECC33CA9-36B8-4135-BF36-2B8B6C6F02B9}" dt="2023-09-29T14:39:05.061" v="406" actId="2696"/>
        <pc:sldMkLst>
          <pc:docMk/>
          <pc:sldMk cId="2623358679" sldId="266"/>
        </pc:sldMkLst>
      </pc:sldChg>
      <pc:sldChg chg="modSp mod">
        <pc:chgData name="Naomi Siodmok" userId="49d7a6c5-01b6-4cac-9f90-a0edf70399a8" providerId="ADAL" clId="{ECC33CA9-36B8-4135-BF36-2B8B6C6F02B9}" dt="2023-09-29T14:30:29.840" v="273" actId="20577"/>
        <pc:sldMkLst>
          <pc:docMk/>
          <pc:sldMk cId="2835836143" sldId="277"/>
        </pc:sldMkLst>
      </pc:sldChg>
      <pc:sldChg chg="ord">
        <pc:chgData name="Naomi Siodmok" userId="49d7a6c5-01b6-4cac-9f90-a0edf70399a8" providerId="ADAL" clId="{ECC33CA9-36B8-4135-BF36-2B8B6C6F02B9}" dt="2023-09-29T14:22:36.894" v="24"/>
        <pc:sldMkLst>
          <pc:docMk/>
          <pc:sldMk cId="4251648006" sldId="279"/>
        </pc:sldMkLst>
      </pc:sldChg>
      <pc:sldChg chg="modSp mod">
        <pc:chgData name="Naomi Siodmok" userId="49d7a6c5-01b6-4cac-9f90-a0edf70399a8" providerId="ADAL" clId="{ECC33CA9-36B8-4135-BF36-2B8B6C6F02B9}" dt="2023-09-29T15:06:14.514" v="1232"/>
        <pc:sldMkLst>
          <pc:docMk/>
          <pc:sldMk cId="1523920108" sldId="280"/>
        </pc:sldMkLst>
      </pc:sldChg>
      <pc:sldChg chg="modSp mod">
        <pc:chgData name="Naomi Siodmok" userId="49d7a6c5-01b6-4cac-9f90-a0edf70399a8" providerId="ADAL" clId="{ECC33CA9-36B8-4135-BF36-2B8B6C6F02B9}" dt="2023-09-29T15:04:28.032" v="1199" actId="12"/>
        <pc:sldMkLst>
          <pc:docMk/>
          <pc:sldMk cId="723891296" sldId="281"/>
        </pc:sldMkLst>
      </pc:sldChg>
      <pc:sldChg chg="addSp delSp modSp add mod ord">
        <pc:chgData name="Naomi Siodmok" userId="49d7a6c5-01b6-4cac-9f90-a0edf70399a8" providerId="ADAL" clId="{ECC33CA9-36B8-4135-BF36-2B8B6C6F02B9}" dt="2023-09-29T14:28:23.831" v="232" actId="20577"/>
        <pc:sldMkLst>
          <pc:docMk/>
          <pc:sldMk cId="1511452121" sldId="282"/>
        </pc:sldMkLst>
      </pc:sldChg>
      <pc:sldChg chg="addSp modSp add mod ord">
        <pc:chgData name="Naomi Siodmok" userId="49d7a6c5-01b6-4cac-9f90-a0edf70399a8" providerId="ADAL" clId="{ECC33CA9-36B8-4135-BF36-2B8B6C6F02B9}" dt="2023-09-29T14:32:00.680" v="286" actId="313"/>
        <pc:sldMkLst>
          <pc:docMk/>
          <pc:sldMk cId="2890844711" sldId="283"/>
        </pc:sldMkLst>
      </pc:sldChg>
      <pc:sldChg chg="addSp delSp modSp add mod">
        <pc:chgData name="Naomi Siodmok" userId="49d7a6c5-01b6-4cac-9f90-a0edf70399a8" providerId="ADAL" clId="{ECC33CA9-36B8-4135-BF36-2B8B6C6F02B9}" dt="2023-09-29T14:28:17.025" v="223" actId="20577"/>
        <pc:sldMkLst>
          <pc:docMk/>
          <pc:sldMk cId="107715972" sldId="284"/>
        </pc:sldMkLst>
      </pc:sldChg>
      <pc:sldChg chg="addSp delSp modSp add mod">
        <pc:chgData name="Naomi Siodmok" userId="49d7a6c5-01b6-4cac-9f90-a0edf70399a8" providerId="ADAL" clId="{ECC33CA9-36B8-4135-BF36-2B8B6C6F02B9}" dt="2023-09-29T14:28:12.192" v="213" actId="20577"/>
        <pc:sldMkLst>
          <pc:docMk/>
          <pc:sldMk cId="2731766965" sldId="285"/>
        </pc:sldMkLst>
      </pc:sldChg>
      <pc:sldChg chg="addSp delSp modSp add mod">
        <pc:chgData name="Naomi Siodmok" userId="49d7a6c5-01b6-4cac-9f90-a0edf70399a8" providerId="ADAL" clId="{ECC33CA9-36B8-4135-BF36-2B8B6C6F02B9}" dt="2023-09-29T15:21:08.259" v="1541" actId="1076"/>
        <pc:sldMkLst>
          <pc:docMk/>
          <pc:sldMk cId="106479615" sldId="286"/>
        </pc:sldMkLst>
      </pc:sldChg>
      <pc:sldChg chg="delSp modSp add mod ord delAnim modAnim">
        <pc:chgData name="Naomi Siodmok" userId="49d7a6c5-01b6-4cac-9f90-a0edf70399a8" providerId="ADAL" clId="{ECC33CA9-36B8-4135-BF36-2B8B6C6F02B9}" dt="2023-09-29T14:37:14.856" v="377" actId="113"/>
        <pc:sldMkLst>
          <pc:docMk/>
          <pc:sldMk cId="3491729173" sldId="287"/>
        </pc:sldMkLst>
      </pc:sldChg>
      <pc:sldChg chg="add">
        <pc:chgData name="Naomi Siodmok" userId="49d7a6c5-01b6-4cac-9f90-a0edf70399a8" providerId="ADAL" clId="{ECC33CA9-36B8-4135-BF36-2B8B6C6F02B9}" dt="2023-09-29T14:33:24.663" v="287" actId="2890"/>
        <pc:sldMkLst>
          <pc:docMk/>
          <pc:sldMk cId="648390960" sldId="288"/>
        </pc:sldMkLst>
      </pc:sldChg>
      <pc:sldChg chg="modSp add ord">
        <pc:chgData name="Naomi Siodmok" userId="49d7a6c5-01b6-4cac-9f90-a0edf70399a8" providerId="ADAL" clId="{ECC33CA9-36B8-4135-BF36-2B8B6C6F02B9}" dt="2023-09-29T14:37:45.158" v="405" actId="20577"/>
        <pc:sldMkLst>
          <pc:docMk/>
          <pc:sldMk cId="3187484429" sldId="289"/>
        </pc:sldMkLst>
      </pc:sldChg>
      <pc:sldChg chg="modSp add mod">
        <pc:chgData name="Naomi Siodmok" userId="49d7a6c5-01b6-4cac-9f90-a0edf70399a8" providerId="ADAL" clId="{ECC33CA9-36B8-4135-BF36-2B8B6C6F02B9}" dt="2023-09-29T15:24:48.941" v="1542" actId="20577"/>
        <pc:sldMkLst>
          <pc:docMk/>
          <pc:sldMk cId="1454431415" sldId="290"/>
        </pc:sldMkLst>
      </pc:sldChg>
      <pc:sldChg chg="modSp add ord">
        <pc:chgData name="Naomi Siodmok" userId="49d7a6c5-01b6-4cac-9f90-a0edf70399a8" providerId="ADAL" clId="{ECC33CA9-36B8-4135-BF36-2B8B6C6F02B9}" dt="2023-09-29T15:29:46.495" v="2315" actId="313"/>
        <pc:sldMkLst>
          <pc:docMk/>
          <pc:sldMk cId="159345612" sldId="291"/>
        </pc:sldMkLst>
      </pc:sldChg>
      <pc:sldChg chg="modSp add mod">
        <pc:chgData name="Naomi Siodmok" userId="49d7a6c5-01b6-4cac-9f90-a0edf70399a8" providerId="ADAL" clId="{ECC33CA9-36B8-4135-BF36-2B8B6C6F02B9}" dt="2023-09-29T15:08:05.724" v="1325" actId="255"/>
        <pc:sldMkLst>
          <pc:docMk/>
          <pc:sldMk cId="1771707963" sldId="292"/>
        </pc:sldMkLst>
      </pc:sldChg>
      <pc:sldChg chg="modSp add mod">
        <pc:chgData name="Naomi Siodmok" userId="49d7a6c5-01b6-4cac-9f90-a0edf70399a8" providerId="ADAL" clId="{ECC33CA9-36B8-4135-BF36-2B8B6C6F02B9}" dt="2023-09-29T15:08:31.386" v="1343" actId="27636"/>
        <pc:sldMkLst>
          <pc:docMk/>
          <pc:sldMk cId="3813626225" sldId="293"/>
        </pc:sldMkLst>
      </pc:sldChg>
      <pc:sldChg chg="modSp add mod">
        <pc:chgData name="Naomi Siodmok" userId="49d7a6c5-01b6-4cac-9f90-a0edf70399a8" providerId="ADAL" clId="{ECC33CA9-36B8-4135-BF36-2B8B6C6F02B9}" dt="2023-09-29T15:09:00.622" v="1347" actId="11"/>
        <pc:sldMkLst>
          <pc:docMk/>
          <pc:sldMk cId="1409151524" sldId="294"/>
        </pc:sldMkLst>
      </pc:sldChg>
      <pc:sldChg chg="modSp add mod">
        <pc:chgData name="Naomi Siodmok" userId="49d7a6c5-01b6-4cac-9f90-a0edf70399a8" providerId="ADAL" clId="{ECC33CA9-36B8-4135-BF36-2B8B6C6F02B9}" dt="2023-09-29T15:29:20.940" v="2314" actId="20577"/>
        <pc:sldMkLst>
          <pc:docMk/>
          <pc:sldMk cId="1160990306" sldId="295"/>
        </pc:sldMkLst>
      </pc:sldChg>
      <pc:sldChg chg="modSp add mod">
        <pc:chgData name="Naomi Siodmok" userId="49d7a6c5-01b6-4cac-9f90-a0edf70399a8" providerId="ADAL" clId="{ECC33CA9-36B8-4135-BF36-2B8B6C6F02B9}" dt="2023-09-29T15:32:56.035" v="2448" actId="20577"/>
        <pc:sldMkLst>
          <pc:docMk/>
          <pc:sldMk cId="1131974998" sldId="29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96DFF08F-DC6B-4601-B491-B0F83F6DD2DA}" type="datetimeFigureOut">
              <a:rPr lang="en-US" dirty="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6538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DFF08F-DC6B-4601-B491-B0F83F6DD2DA}" type="datetimeFigureOut">
              <a:rPr lang="en-US" dirty="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2331625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DFF08F-DC6B-4601-B491-B0F83F6DD2DA}" type="datetimeFigureOut">
              <a:rPr lang="en-US" dirty="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3795685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45B14A8-72AD-4B33-8F5F-77378A380B9C}" type="datetimeFigureOut">
              <a:rPr lang="en-US" dirty="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75EF7F-F8BA-4738-89CD-A97909FC6BBE}" type="slidenum">
              <a:rPr lang="en-US" dirty="0"/>
              <a:t>‹#›</a:t>
            </a:fld>
            <a:endParaRPr lang="en-US"/>
          </a:p>
        </p:txBody>
      </p:sp>
    </p:spTree>
    <p:extLst>
      <p:ext uri="{BB962C8B-B14F-4D97-AF65-F5344CB8AC3E}">
        <p14:creationId xmlns:p14="http://schemas.microsoft.com/office/powerpoint/2010/main" val="4243510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dirty="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4878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p>
        </p:txBody>
      </p:sp>
      <p:sp>
        <p:nvSpPr>
          <p:cNvPr id="3" name="Content Placeholder 2"/>
          <p:cNvSpPr>
            <a:spLocks noGrp="1"/>
          </p:cNvSpPr>
          <p:nvPr>
            <p:ph sz="half" idx="1"/>
          </p:nvPr>
        </p:nvSpPr>
        <p:spPr>
          <a:xfrm>
            <a:off x="822960" y="1845735"/>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63440" y="1845735"/>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6DFF08F-DC6B-4601-B491-B0F83F6DD2DA}" type="datetimeFigureOut">
              <a:rPr lang="en-US" dirty="0"/>
              <a:t>4/15/2025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310956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5"/>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6DFF08F-DC6B-4601-B491-B0F83F6DD2DA}" type="datetimeFigureOut">
              <a:rPr lang="en-US" dirty="0"/>
              <a:t>4/15/2025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3910526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6DFF08F-DC6B-4601-B491-B0F83F6DD2DA}" type="datetimeFigureOut">
              <a:rPr lang="en-US" dirty="0"/>
              <a:t>4/15/2025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3543854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6DFF08F-DC6B-4601-B491-B0F83F6DD2DA}" type="datetimeFigureOut">
              <a:rPr lang="en-US" dirty="0"/>
              <a:pPr/>
              <a:t>4/15/2025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1414227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3600450" y="731520"/>
            <a:ext cx="486918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96DFF08F-DC6B-4601-B491-B0F83F6DD2DA}" type="datetimeFigureOut">
              <a:rPr lang="en-US" dirty="0"/>
              <a:pPr/>
              <a:t>4/15/2025</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a:p>
        </p:txBody>
      </p:sp>
    </p:spTree>
    <p:extLst>
      <p:ext uri="{BB962C8B-B14F-4D97-AF65-F5344CB8AC3E}">
        <p14:creationId xmlns:p14="http://schemas.microsoft.com/office/powerpoint/2010/main" val="902427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4/15/2025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951369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9144001"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dirty="0"/>
              <a:pPr/>
              <a:t>4/15/2025</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2608290"/>
      </p:ext>
    </p:extLst>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C6E698C-8155-4B8B-BDC9-B7299772B5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A184D64-AD34-AF3D-191D-396F0A10254E}"/>
              </a:ext>
            </a:extLst>
          </p:cNvPr>
          <p:cNvSpPr>
            <a:spLocks noGrp="1"/>
          </p:cNvSpPr>
          <p:nvPr>
            <p:ph type="ctrTitle"/>
          </p:nvPr>
        </p:nvSpPr>
        <p:spPr>
          <a:xfrm>
            <a:off x="3915696" y="965200"/>
            <a:ext cx="4499251" cy="4927600"/>
          </a:xfrm>
        </p:spPr>
        <p:txBody>
          <a:bodyPr anchor="ctr">
            <a:normAutofit/>
          </a:bodyPr>
          <a:lstStyle/>
          <a:p>
            <a:r>
              <a:rPr lang="en-US" sz="5400" b="1" dirty="0">
                <a:solidFill>
                  <a:schemeClr val="tx2"/>
                </a:solidFill>
              </a:rPr>
              <a:t>2025-ZTA-03:</a:t>
            </a:r>
            <a:br>
              <a:rPr lang="en-US" sz="9600" b="1" dirty="0">
                <a:solidFill>
                  <a:schemeClr val="tx2"/>
                </a:solidFill>
              </a:rPr>
            </a:br>
            <a:r>
              <a:rPr lang="en-US" sz="2400" dirty="0">
                <a:effectLst/>
                <a:latin typeface="Calibri" panose="020F0502020204030204" pitchFamily="34" charset="0"/>
                <a:ea typeface="Yu Mincho" panose="02020400000000000000" pitchFamily="18" charset="-128"/>
                <a:cs typeface="Arial" panose="020B0604020202020204" pitchFamily="34" charset="0"/>
              </a:rPr>
              <a:t>Consideration of an ordinance approving a request by Crater Center, LLC to amend the Zoning Ordinance of the City of Petersburg to allow recreational substance retail uses in the B-2, General Commercial Zoning District with an approved special use permit and at least 1,000 linear feet from the property line of any child day care center or public, private, or parochial school.</a:t>
            </a:r>
            <a:endParaRPr lang="en-US" sz="3100" b="1" dirty="0">
              <a:solidFill>
                <a:schemeClr val="tx2"/>
              </a:solidFill>
              <a:ea typeface="Calibri Light"/>
              <a:cs typeface="Calibri Light"/>
            </a:endParaRPr>
          </a:p>
        </p:txBody>
      </p:sp>
      <p:sp>
        <p:nvSpPr>
          <p:cNvPr id="10" name="Rectangle 9">
            <a:extLst>
              <a:ext uri="{FF2B5EF4-FFF2-40B4-BE49-F238E27FC236}">
                <a16:creationId xmlns:a16="http://schemas.microsoft.com/office/drawing/2014/main" id="{0EEF5601-A8BC-411D-AA64-3E79320BA1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343855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Subtitle 2">
            <a:extLst>
              <a:ext uri="{FF2B5EF4-FFF2-40B4-BE49-F238E27FC236}">
                <a16:creationId xmlns:a16="http://schemas.microsoft.com/office/drawing/2014/main" id="{5A1F61D1-6DCC-7942-36FB-429593328470}"/>
              </a:ext>
            </a:extLst>
          </p:cNvPr>
          <p:cNvSpPr>
            <a:spLocks noGrp="1"/>
          </p:cNvSpPr>
          <p:nvPr>
            <p:ph type="subTitle" idx="1"/>
          </p:nvPr>
        </p:nvSpPr>
        <p:spPr>
          <a:xfrm>
            <a:off x="617517" y="1159565"/>
            <a:ext cx="2473003" cy="4439055"/>
          </a:xfrm>
        </p:spPr>
        <p:txBody>
          <a:bodyPr anchor="ctr">
            <a:normAutofit/>
          </a:bodyPr>
          <a:lstStyle/>
          <a:p>
            <a:r>
              <a:rPr lang="en-US" dirty="0">
                <a:solidFill>
                  <a:srgbClr val="FFFFFF"/>
                </a:solidFill>
              </a:rPr>
              <a:t>City council meeting</a:t>
            </a:r>
          </a:p>
          <a:p>
            <a:r>
              <a:rPr lang="en-US" dirty="0">
                <a:solidFill>
                  <a:srgbClr val="FFFFFF"/>
                </a:solidFill>
              </a:rPr>
              <a:t>April 2025</a:t>
            </a:r>
            <a:endParaRPr lang="en-US" dirty="0">
              <a:solidFill>
                <a:srgbClr val="FFFFFF"/>
              </a:solidFill>
              <a:ea typeface="Calibri Light"/>
              <a:cs typeface="Calibri Light"/>
            </a:endParaRPr>
          </a:p>
        </p:txBody>
      </p:sp>
      <p:sp>
        <p:nvSpPr>
          <p:cNvPr id="12" name="Rectangle 11">
            <a:extLst>
              <a:ext uri="{FF2B5EF4-FFF2-40B4-BE49-F238E27FC236}">
                <a16:creationId xmlns:a16="http://schemas.microsoft.com/office/drawing/2014/main" id="{33209156-242F-4B26-8D07-CEB2B68A9F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38550"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4" name="Picture 4" descr="A white text on a black background&#10;&#10;Description automatically generated">
            <a:extLst>
              <a:ext uri="{FF2B5EF4-FFF2-40B4-BE49-F238E27FC236}">
                <a16:creationId xmlns:a16="http://schemas.microsoft.com/office/drawing/2014/main" id="{9C840C0E-8A15-E80B-507F-8D0D4DCBC7E3}"/>
              </a:ext>
            </a:extLst>
          </p:cNvPr>
          <p:cNvPicPr>
            <a:picLocks noChangeAspect="1"/>
          </p:cNvPicPr>
          <p:nvPr/>
        </p:nvPicPr>
        <p:blipFill>
          <a:blip r:embed="rId2"/>
          <a:stretch>
            <a:fillRect/>
          </a:stretch>
        </p:blipFill>
        <p:spPr>
          <a:xfrm>
            <a:off x="353683" y="5743327"/>
            <a:ext cx="2743200" cy="892252"/>
          </a:xfrm>
          <a:prstGeom prst="rect">
            <a:avLst/>
          </a:prstGeom>
        </p:spPr>
      </p:pic>
    </p:spTree>
    <p:extLst>
      <p:ext uri="{BB962C8B-B14F-4D97-AF65-F5344CB8AC3E}">
        <p14:creationId xmlns:p14="http://schemas.microsoft.com/office/powerpoint/2010/main" val="746318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EE6FE-374F-1912-857D-6F3444491B3E}"/>
              </a:ext>
            </a:extLst>
          </p:cNvPr>
          <p:cNvSpPr>
            <a:spLocks noGrp="1"/>
          </p:cNvSpPr>
          <p:nvPr>
            <p:ph type="title"/>
          </p:nvPr>
        </p:nvSpPr>
        <p:spPr/>
        <p:txBody>
          <a:bodyPr/>
          <a:lstStyle/>
          <a:p>
            <a:r>
              <a:rPr lang="en-US">
                <a:ea typeface="Calibri Light"/>
                <a:cs typeface="Calibri Light"/>
              </a:rPr>
              <a:t>Background</a:t>
            </a:r>
            <a:endParaRPr lang="en-US"/>
          </a:p>
        </p:txBody>
      </p:sp>
      <p:sp>
        <p:nvSpPr>
          <p:cNvPr id="3" name="Content Placeholder 2">
            <a:extLst>
              <a:ext uri="{FF2B5EF4-FFF2-40B4-BE49-F238E27FC236}">
                <a16:creationId xmlns:a16="http://schemas.microsoft.com/office/drawing/2014/main" id="{E76F55C5-6699-8E68-75EB-6743DC580758}"/>
              </a:ext>
            </a:extLst>
          </p:cNvPr>
          <p:cNvSpPr>
            <a:spLocks noGrp="1"/>
          </p:cNvSpPr>
          <p:nvPr>
            <p:ph idx="1"/>
          </p:nvPr>
        </p:nvSpPr>
        <p:spPr>
          <a:xfrm>
            <a:off x="822959" y="1728045"/>
            <a:ext cx="7543801" cy="4725662"/>
          </a:xfrm>
        </p:spPr>
        <p:txBody>
          <a:bodyPr vert="horz" lIns="0" tIns="45720" rIns="0" bIns="45720" rtlCol="0" anchor="t">
            <a:normAutofit fontScale="77500" lnSpcReduction="20000"/>
          </a:bodyPr>
          <a:lstStyle/>
          <a:p>
            <a:pPr marL="383540" lvl="1">
              <a:lnSpc>
                <a:spcPct val="120000"/>
              </a:lnSpc>
            </a:pPr>
            <a:r>
              <a:rPr lang="en-US" sz="3100" dirty="0">
                <a:cs typeface="Calibri"/>
              </a:rPr>
              <a:t>June 6, 2024- Planning Commission recommended approval of a text amendment which would limit recreational substance retail uses to the B-1, B-2 and M-1 zoning districts with an approved special use permit and prohibit them within 1,000 feet of day care facilities or schools.</a:t>
            </a:r>
          </a:p>
          <a:p>
            <a:pPr marL="383540" lvl="1">
              <a:lnSpc>
                <a:spcPct val="120000"/>
              </a:lnSpc>
            </a:pPr>
            <a:r>
              <a:rPr lang="en-US" sz="3100" dirty="0">
                <a:cs typeface="Calibri"/>
              </a:rPr>
              <a:t>July 20, 2024 - City Council approved the text amendment with a change limiting the use to only the M-1 zoning district with a special use permit. </a:t>
            </a:r>
          </a:p>
          <a:p>
            <a:pPr marL="383540" lvl="1">
              <a:lnSpc>
                <a:spcPct val="120000"/>
              </a:lnSpc>
            </a:pPr>
            <a:r>
              <a:rPr lang="en-US" sz="3100" dirty="0">
                <a:cs typeface="Calibri"/>
              </a:rPr>
              <a:t>Recreational substances are defined as tobacco products, nicotine and vaping products, and any hemp products consumed by inhalation.</a:t>
            </a:r>
          </a:p>
          <a:p>
            <a:pPr marL="383540" lvl="1"/>
            <a:endParaRPr lang="en-US" sz="3100" dirty="0">
              <a:cs typeface="Calibri"/>
            </a:endParaRPr>
          </a:p>
          <a:p>
            <a:pPr marL="383540" lvl="1"/>
            <a:endParaRPr lang="en-US" sz="2800" dirty="0">
              <a:cs typeface="Calibri"/>
            </a:endParaRPr>
          </a:p>
          <a:p>
            <a:pPr marL="383540" lvl="1"/>
            <a:endParaRPr lang="en-US" sz="2800" dirty="0">
              <a:cs typeface="Calibri"/>
            </a:endParaRPr>
          </a:p>
          <a:p>
            <a:pPr marL="200660" lvl="1" indent="0">
              <a:buNone/>
            </a:pPr>
            <a:endParaRPr lang="en-US" sz="2800" dirty="0">
              <a:cs typeface="Calibri"/>
            </a:endParaRPr>
          </a:p>
        </p:txBody>
      </p:sp>
    </p:spTree>
    <p:extLst>
      <p:ext uri="{BB962C8B-B14F-4D97-AF65-F5344CB8AC3E}">
        <p14:creationId xmlns:p14="http://schemas.microsoft.com/office/powerpoint/2010/main" val="382548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6CF87-F229-0BAC-5025-5DD893723F0D}"/>
              </a:ext>
            </a:extLst>
          </p:cNvPr>
          <p:cNvSpPr>
            <a:spLocks noGrp="1"/>
          </p:cNvSpPr>
          <p:nvPr>
            <p:ph type="title"/>
          </p:nvPr>
        </p:nvSpPr>
        <p:spPr/>
        <p:txBody>
          <a:bodyPr/>
          <a:lstStyle/>
          <a:p>
            <a:r>
              <a:rPr lang="en-US" dirty="0"/>
              <a:t>Request</a:t>
            </a:r>
          </a:p>
        </p:txBody>
      </p:sp>
      <p:sp>
        <p:nvSpPr>
          <p:cNvPr id="3" name="Content Placeholder 2">
            <a:extLst>
              <a:ext uri="{FF2B5EF4-FFF2-40B4-BE49-F238E27FC236}">
                <a16:creationId xmlns:a16="http://schemas.microsoft.com/office/drawing/2014/main" id="{4E2D5237-015A-B946-6264-CF103C6B302C}"/>
              </a:ext>
            </a:extLst>
          </p:cNvPr>
          <p:cNvSpPr>
            <a:spLocks noGrp="1"/>
          </p:cNvSpPr>
          <p:nvPr>
            <p:ph idx="1"/>
          </p:nvPr>
        </p:nvSpPr>
        <p:spPr>
          <a:xfrm>
            <a:off x="822959" y="1845734"/>
            <a:ext cx="7543801" cy="4428318"/>
          </a:xfrm>
        </p:spPr>
        <p:txBody>
          <a:bodyPr>
            <a:normAutofit lnSpcReduction="10000"/>
          </a:bodyPr>
          <a:lstStyle/>
          <a:p>
            <a:pPr>
              <a:buFont typeface="Arial" panose="020B0604020202020204" pitchFamily="34" charset="0"/>
              <a:buChar char="•"/>
            </a:pPr>
            <a:r>
              <a:rPr lang="en-US" sz="2400" dirty="0"/>
              <a:t>Applicant owns several commercially-zoned properties, including 3209 South Crater Road; space was leased to tenant with intent of opening a recreational substance retail establishment (vape/tobacco shop)</a:t>
            </a:r>
          </a:p>
          <a:p>
            <a:pPr>
              <a:buFont typeface="Arial" panose="020B0604020202020204" pitchFamily="34" charset="0"/>
              <a:buChar char="•"/>
            </a:pPr>
            <a:r>
              <a:rPr lang="en-US" sz="2400" dirty="0">
                <a:cs typeface="Calibri"/>
              </a:rPr>
              <a:t>Applicant is requesting Zoning Ordinance language be modified to allow the use in the B-2 District subject to the SUP and distance from day care centers and schools:</a:t>
            </a:r>
          </a:p>
          <a:p>
            <a:r>
              <a:rPr lang="en-US" sz="2400" kern="0" dirty="0">
                <a:effectLst/>
                <a:ea typeface="Aptos" panose="020B0004020202020204" pitchFamily="34" charset="0"/>
                <a:cs typeface="Times New Roman" panose="02020603050405020304" pitchFamily="18" charset="0"/>
              </a:rPr>
              <a:t>Article 4. Special uses </a:t>
            </a:r>
            <a:r>
              <a:rPr lang="en-US" sz="2400" kern="0" dirty="0">
                <a:ea typeface="Aptos" panose="020B0004020202020204" pitchFamily="34" charset="0"/>
                <a:cs typeface="Times New Roman" panose="02020603050405020304" pitchFamily="18" charset="0"/>
              </a:rPr>
              <a:t>enumerated:</a:t>
            </a:r>
          </a:p>
          <a:p>
            <a:pPr lvl="1">
              <a:buFont typeface="Arial" panose="020B0604020202020204" pitchFamily="34" charset="0"/>
              <a:buChar char="•"/>
            </a:pPr>
            <a:r>
              <a:rPr lang="en-US" sz="2400" kern="0" dirty="0">
                <a:effectLst/>
                <a:ea typeface="Aptos" panose="020B0004020202020204" pitchFamily="34" charset="0"/>
                <a:cs typeface="Times New Roman" panose="02020603050405020304" pitchFamily="18" charset="0"/>
              </a:rPr>
              <a:t>Recreational Substances Retail (both off-site and on-site use) located at least 1,000 linear feet from the property line of any child day care center or public, private, or parochial school, such to be permitted within the </a:t>
            </a:r>
            <a:r>
              <a:rPr lang="en-US" sz="2400" kern="0" dirty="0">
                <a:solidFill>
                  <a:srgbClr val="FF0000"/>
                </a:solidFill>
                <a:effectLst/>
                <a:ea typeface="Aptos" panose="020B0004020202020204" pitchFamily="34" charset="0"/>
                <a:cs typeface="Times New Roman" panose="02020603050405020304" pitchFamily="18" charset="0"/>
              </a:rPr>
              <a:t>B-2 and </a:t>
            </a:r>
            <a:r>
              <a:rPr lang="en-US" sz="2400" kern="0" dirty="0">
                <a:effectLst/>
                <a:ea typeface="Aptos" panose="020B0004020202020204" pitchFamily="34" charset="0"/>
                <a:cs typeface="Times New Roman" panose="02020603050405020304" pitchFamily="18" charset="0"/>
              </a:rPr>
              <a:t>M-1 District</a:t>
            </a:r>
            <a:r>
              <a:rPr lang="en-US" sz="2400" kern="0" dirty="0">
                <a:solidFill>
                  <a:srgbClr val="FF0000"/>
                </a:solidFill>
                <a:effectLst/>
                <a:ea typeface="Aptos" panose="020B0004020202020204" pitchFamily="34" charset="0"/>
                <a:cs typeface="Times New Roman" panose="02020603050405020304" pitchFamily="18" charset="0"/>
              </a:rPr>
              <a:t>s</a:t>
            </a:r>
            <a:r>
              <a:rPr lang="en-US" sz="2400" kern="0" dirty="0">
                <a:effectLst/>
                <a:ea typeface="Aptos" panose="020B0004020202020204" pitchFamily="34" charset="0"/>
                <a:cs typeface="Times New Roman" panose="02020603050405020304" pitchFamily="18" charset="0"/>
              </a:rPr>
              <a:t> only.</a:t>
            </a:r>
            <a:endParaRPr lang="en-US" sz="2400" dirty="0"/>
          </a:p>
        </p:txBody>
      </p:sp>
    </p:spTree>
    <p:extLst>
      <p:ext uri="{BB962C8B-B14F-4D97-AF65-F5344CB8AC3E}">
        <p14:creationId xmlns:p14="http://schemas.microsoft.com/office/powerpoint/2010/main" val="1666952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6FB76-FC64-0CD8-F540-4F2CA8BE2FB1}"/>
              </a:ext>
            </a:extLst>
          </p:cNvPr>
          <p:cNvSpPr>
            <a:spLocks noGrp="1"/>
          </p:cNvSpPr>
          <p:nvPr>
            <p:ph type="title"/>
          </p:nvPr>
        </p:nvSpPr>
        <p:spPr/>
        <p:txBody>
          <a:bodyPr/>
          <a:lstStyle/>
          <a:p>
            <a:r>
              <a:rPr lang="en-US" dirty="0"/>
              <a:t>Comprehensive Plan Considerations</a:t>
            </a:r>
          </a:p>
        </p:txBody>
      </p:sp>
      <p:sp>
        <p:nvSpPr>
          <p:cNvPr id="3" name="Content Placeholder 2">
            <a:extLst>
              <a:ext uri="{FF2B5EF4-FFF2-40B4-BE49-F238E27FC236}">
                <a16:creationId xmlns:a16="http://schemas.microsoft.com/office/drawing/2014/main" id="{43D5B290-7D7B-5AEF-4E95-C565EF814FF9}"/>
              </a:ext>
            </a:extLst>
          </p:cNvPr>
          <p:cNvSpPr>
            <a:spLocks noGrp="1"/>
          </p:cNvSpPr>
          <p:nvPr>
            <p:ph idx="1"/>
          </p:nvPr>
        </p:nvSpPr>
        <p:spPr>
          <a:xfrm>
            <a:off x="822959" y="1845733"/>
            <a:ext cx="7543801" cy="4564119"/>
          </a:xfrm>
        </p:spPr>
        <p:txBody>
          <a:bodyPr>
            <a:noAutofit/>
          </a:bodyPr>
          <a:lstStyle/>
          <a:p>
            <a:pPr>
              <a:lnSpc>
                <a:spcPct val="107000"/>
              </a:lnSpc>
              <a:spcAft>
                <a:spcPts val="800"/>
              </a:spcAft>
              <a:buFont typeface="Arial" panose="020B0604020202020204" pitchFamily="34" charset="0"/>
              <a:buChar char="•"/>
            </a:pPr>
            <a:r>
              <a:rPr lang="en-US" sz="2400" dirty="0">
                <a:effectLst/>
                <a:latin typeface="Calibri" panose="020F0502020204030204" pitchFamily="34" charset="0"/>
                <a:ea typeface="Calibri" panose="020F0502020204030204" pitchFamily="34" charset="0"/>
                <a:cs typeface="Calibri" panose="020F0502020204030204" pitchFamily="34" charset="0"/>
              </a:rPr>
              <a:t>Comprehensive plan encourages a diverse economy and support for retail in general, public health was the major focal point of the amendment passed in 2024 with the goal of limiting the prevalence of recreational substance retail uses.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R="0">
              <a:lnSpc>
                <a:spcPct val="107000"/>
              </a:lnSpc>
              <a:spcAft>
                <a:spcPts val="800"/>
              </a:spcAft>
              <a:buFont typeface="Arial" panose="020B0604020202020204" pitchFamily="34" charset="0"/>
              <a:buChar char="•"/>
            </a:pPr>
            <a:r>
              <a:rPr lang="en-US" sz="2400" dirty="0">
                <a:effectLst/>
                <a:latin typeface="Calibri" panose="020F0502020204030204" pitchFamily="34" charset="0"/>
                <a:ea typeface="Yu Mincho" panose="02020400000000000000" pitchFamily="18" charset="-128"/>
                <a:cs typeface="Arial" panose="020B0604020202020204" pitchFamily="34" charset="0"/>
              </a:rPr>
              <a:t>Comprehensive Plan stresses the importance of healthy citizens and communities. Public health is identified as one of the key themes of the plan, which commits the City to making decisions “intended to advance public health and safety” over the next 20 years.</a:t>
            </a:r>
          </a:p>
        </p:txBody>
      </p:sp>
    </p:spTree>
    <p:extLst>
      <p:ext uri="{BB962C8B-B14F-4D97-AF65-F5344CB8AC3E}">
        <p14:creationId xmlns:p14="http://schemas.microsoft.com/office/powerpoint/2010/main" val="2615040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6D50B-3F08-C9FB-85BB-A4A411D7242E}"/>
              </a:ext>
            </a:extLst>
          </p:cNvPr>
          <p:cNvSpPr>
            <a:spLocks noGrp="1"/>
          </p:cNvSpPr>
          <p:nvPr>
            <p:ph type="title"/>
          </p:nvPr>
        </p:nvSpPr>
        <p:spPr/>
        <p:txBody>
          <a:bodyPr/>
          <a:lstStyle/>
          <a:p>
            <a:r>
              <a:rPr lang="en-US" dirty="0"/>
              <a:t>Additional Considerations	</a:t>
            </a:r>
          </a:p>
        </p:txBody>
      </p:sp>
      <p:sp>
        <p:nvSpPr>
          <p:cNvPr id="3" name="Content Placeholder 2">
            <a:extLst>
              <a:ext uri="{FF2B5EF4-FFF2-40B4-BE49-F238E27FC236}">
                <a16:creationId xmlns:a16="http://schemas.microsoft.com/office/drawing/2014/main" id="{9C07B731-230A-1EB5-23D1-619263F1677D}"/>
              </a:ext>
            </a:extLst>
          </p:cNvPr>
          <p:cNvSpPr>
            <a:spLocks noGrp="1"/>
          </p:cNvSpPr>
          <p:nvPr>
            <p:ph idx="1"/>
          </p:nvPr>
        </p:nvSpPr>
        <p:spPr>
          <a:xfrm>
            <a:off x="822959" y="1845733"/>
            <a:ext cx="7543801" cy="4437371"/>
          </a:xfrm>
        </p:spPr>
        <p:txBody>
          <a:bodyPr>
            <a:normAutofit fontScale="92500" lnSpcReduction="10000"/>
          </a:bodyPr>
          <a:lstStyle/>
          <a:p>
            <a:pPr>
              <a:buFont typeface="Arial" panose="020B0604020202020204" pitchFamily="34" charset="0"/>
              <a:buChar char="•"/>
            </a:pPr>
            <a:r>
              <a:rPr lang="en-US" sz="2800" dirty="0">
                <a:effectLst/>
                <a:ea typeface="Yu Mincho" panose="02020400000000000000" pitchFamily="18" charset="-128"/>
                <a:cs typeface="Arial" panose="020B0604020202020204" pitchFamily="34" charset="0"/>
              </a:rPr>
              <a:t>Regulations proposed and existing in the Zoning Ordinance pertain specifically to tobacco, nicotine, and hemp products that are consumed through inhalation; </a:t>
            </a:r>
            <a:r>
              <a:rPr lang="en-US" sz="2800" dirty="0">
                <a:ea typeface="Yu Mincho" panose="02020400000000000000" pitchFamily="18" charset="-128"/>
                <a:cs typeface="Arial" panose="020B0604020202020204" pitchFamily="34" charset="0"/>
              </a:rPr>
              <a:t>r</a:t>
            </a:r>
            <a:r>
              <a:rPr lang="en-US" sz="2800" dirty="0">
                <a:effectLst/>
                <a:ea typeface="Yu Mincho" panose="02020400000000000000" pitchFamily="18" charset="-128"/>
                <a:cs typeface="Arial" panose="020B0604020202020204" pitchFamily="34" charset="0"/>
              </a:rPr>
              <a:t>etail sale of marijuana products is not currently legal in Virginia and edible products derived from hemp are regulated at the Federal Level, superseding local regulations.</a:t>
            </a:r>
            <a:endParaRPr lang="en-US" sz="2800" dirty="0"/>
          </a:p>
          <a:p>
            <a:pPr>
              <a:buFont typeface="Arial" panose="020B0604020202020204" pitchFamily="34" charset="0"/>
              <a:buChar char="•"/>
            </a:pPr>
            <a:r>
              <a:rPr lang="en-US" sz="2800" dirty="0">
                <a:effectLst/>
                <a:ea typeface="Yu Mincho" panose="02020400000000000000" pitchFamily="18" charset="-128"/>
                <a:cs typeface="Arial" panose="020B0604020202020204" pitchFamily="34" charset="0"/>
              </a:rPr>
              <a:t>Tobacco and vape shops may be an acceptable retail use in the General Commercial District at certain locations, but special use permit is required but to analyze each proposed establishment for appropriateness and apply any conditions that may be needed to mitigate negative impacts.</a:t>
            </a:r>
            <a:endParaRPr lang="en-US" sz="2800" dirty="0"/>
          </a:p>
        </p:txBody>
      </p:sp>
    </p:spTree>
    <p:extLst>
      <p:ext uri="{BB962C8B-B14F-4D97-AF65-F5344CB8AC3E}">
        <p14:creationId xmlns:p14="http://schemas.microsoft.com/office/powerpoint/2010/main" val="2367396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6B6C6-44A8-DB82-3932-EB5EFC4BCF6C}"/>
              </a:ext>
            </a:extLst>
          </p:cNvPr>
          <p:cNvSpPr>
            <a:spLocks noGrp="1"/>
          </p:cNvSpPr>
          <p:nvPr>
            <p:ph type="title"/>
          </p:nvPr>
        </p:nvSpPr>
        <p:spPr/>
        <p:txBody>
          <a:bodyPr/>
          <a:lstStyle/>
          <a:p>
            <a:r>
              <a:rPr lang="en-US" dirty="0"/>
              <a:t>Recommendation </a:t>
            </a:r>
          </a:p>
        </p:txBody>
      </p:sp>
      <p:sp>
        <p:nvSpPr>
          <p:cNvPr id="3" name="Content Placeholder 2">
            <a:extLst>
              <a:ext uri="{FF2B5EF4-FFF2-40B4-BE49-F238E27FC236}">
                <a16:creationId xmlns:a16="http://schemas.microsoft.com/office/drawing/2014/main" id="{48C2F144-EF6B-D971-9FD8-36A0EC674980}"/>
              </a:ext>
            </a:extLst>
          </p:cNvPr>
          <p:cNvSpPr>
            <a:spLocks noGrp="1"/>
          </p:cNvSpPr>
          <p:nvPr>
            <p:ph idx="1"/>
          </p:nvPr>
        </p:nvSpPr>
        <p:spPr/>
        <p:txBody>
          <a:bodyPr/>
          <a:lstStyle/>
          <a:p>
            <a:pPr marL="0" indent="0">
              <a:buNone/>
            </a:pPr>
            <a:r>
              <a:rPr lang="en-US" sz="2400" dirty="0"/>
              <a:t>Planning Commission recommended denial in a 6 (ayes) to 1 (nay) vote.</a:t>
            </a:r>
          </a:p>
          <a:p>
            <a:pPr marL="0" indent="0">
              <a:buNone/>
            </a:pPr>
            <a:r>
              <a:rPr lang="en-US" sz="2400" dirty="0"/>
              <a:t>Staff recommended approval, as drafted, to align with the previous recommendation made for this item in June/July 2024. </a:t>
            </a:r>
          </a:p>
        </p:txBody>
      </p:sp>
    </p:spTree>
    <p:extLst>
      <p:ext uri="{BB962C8B-B14F-4D97-AF65-F5344CB8AC3E}">
        <p14:creationId xmlns:p14="http://schemas.microsoft.com/office/powerpoint/2010/main" val="925264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B537C-6852-7B60-3FF9-481C1A208047}"/>
              </a:ext>
            </a:extLst>
          </p:cNvPr>
          <p:cNvSpPr>
            <a:spLocks noGrp="1"/>
          </p:cNvSpPr>
          <p:nvPr>
            <p:ph type="title"/>
          </p:nvPr>
        </p:nvSpPr>
        <p:spPr/>
        <p:txBody>
          <a:bodyPr/>
          <a:lstStyle/>
          <a:p>
            <a:r>
              <a:rPr lang="en-US" dirty="0"/>
              <a:t>Sample Motion	</a:t>
            </a:r>
          </a:p>
        </p:txBody>
      </p:sp>
      <p:sp>
        <p:nvSpPr>
          <p:cNvPr id="3" name="Content Placeholder 2">
            <a:extLst>
              <a:ext uri="{FF2B5EF4-FFF2-40B4-BE49-F238E27FC236}">
                <a16:creationId xmlns:a16="http://schemas.microsoft.com/office/drawing/2014/main" id="{BBF3944E-35FB-6092-6CF4-6C61D66F2C7F}"/>
              </a:ext>
            </a:extLst>
          </p:cNvPr>
          <p:cNvSpPr>
            <a:spLocks noGrp="1"/>
          </p:cNvSpPr>
          <p:nvPr>
            <p:ph idx="1"/>
          </p:nvPr>
        </p:nvSpPr>
        <p:spPr>
          <a:xfrm>
            <a:off x="822959" y="1869743"/>
            <a:ext cx="7543801" cy="4465413"/>
          </a:xfrm>
        </p:spPr>
        <p:txBody>
          <a:bodyPr>
            <a:normAutofit lnSpcReduction="10000"/>
          </a:bodyPr>
          <a:lstStyle/>
          <a:p>
            <a:pPr marL="0" indent="0">
              <a:buNone/>
            </a:pPr>
            <a:r>
              <a:rPr lang="en-US" sz="2800" dirty="0"/>
              <a:t>I move that we </a:t>
            </a:r>
            <a:r>
              <a:rPr lang="en-US" sz="2800" dirty="0">
                <a:highlight>
                  <a:srgbClr val="FFFF00"/>
                </a:highlight>
              </a:rPr>
              <a:t>APPROVE/DENY/AMEND</a:t>
            </a:r>
            <a:r>
              <a:rPr lang="en-US" sz="2800" dirty="0"/>
              <a:t> </a:t>
            </a:r>
            <a:r>
              <a:rPr lang="en-US" sz="2800" dirty="0">
                <a:effectLst/>
                <a:latin typeface="Calibri" panose="020F0502020204030204" pitchFamily="34" charset="0"/>
                <a:ea typeface="Yu Mincho" panose="02020400000000000000" pitchFamily="18" charset="-128"/>
                <a:cs typeface="Arial" panose="020B0604020202020204" pitchFamily="34" charset="0"/>
              </a:rPr>
              <a:t>an ordinance approving a request by Crater Center, LLC to amend the Zoning Ordinance of the City of Petersburg to allow recreational substance retail uses in the B-2, General Commercial Zoning District with an approved special use permit and at least 1,000 linear feet from the property line of any child day care center or school. </a:t>
            </a:r>
          </a:p>
          <a:p>
            <a:pPr marL="0" indent="0">
              <a:buNone/>
            </a:pPr>
            <a:br>
              <a:rPr lang="en-US" sz="2000" u="none" strike="noStrike" dirty="0">
                <a:effectLst/>
                <a:uFill>
                  <a:solidFill>
                    <a:srgbClr val="000000"/>
                  </a:solidFill>
                </a:uFill>
                <a:latin typeface="Calibri" panose="020F0502020204030204" pitchFamily="34" charset="0"/>
                <a:ea typeface="Calibri" panose="020F0502020204030204" pitchFamily="34" charset="0"/>
              </a:rPr>
            </a:br>
            <a:r>
              <a:rPr lang="en-US" sz="2800" dirty="0"/>
              <a:t>IF DENIED: state the reason why. </a:t>
            </a:r>
            <a:endParaRPr lang="en-US" sz="2800" dirty="0">
              <a:highlight>
                <a:srgbClr val="FFFF00"/>
              </a:highlight>
            </a:endParaRPr>
          </a:p>
          <a:p>
            <a:pPr marL="0" indent="0">
              <a:buNone/>
            </a:pPr>
            <a:r>
              <a:rPr lang="en-US" sz="2800" dirty="0"/>
              <a:t>IF AMENDED: with the following amendment</a:t>
            </a:r>
            <a:r>
              <a:rPr lang="en-US" sz="2800" dirty="0">
                <a:highlight>
                  <a:srgbClr val="FFFF00"/>
                </a:highlight>
              </a:rPr>
              <a:t>…</a:t>
            </a:r>
            <a:endParaRPr lang="en-US" sz="2400" dirty="0"/>
          </a:p>
        </p:txBody>
      </p:sp>
    </p:spTree>
    <p:extLst>
      <p:ext uri="{BB962C8B-B14F-4D97-AF65-F5344CB8AC3E}">
        <p14:creationId xmlns:p14="http://schemas.microsoft.com/office/powerpoint/2010/main" val="1814838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0D4C8A-EA8F-65A7-B66F-ED24649EA7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7BD20A-963C-EFF5-B284-1CE96A679B99}"/>
              </a:ext>
            </a:extLst>
          </p:cNvPr>
          <p:cNvSpPr>
            <a:spLocks noGrp="1"/>
          </p:cNvSpPr>
          <p:nvPr>
            <p:ph type="title"/>
          </p:nvPr>
        </p:nvSpPr>
        <p:spPr/>
        <p:txBody>
          <a:bodyPr>
            <a:normAutofit/>
          </a:bodyPr>
          <a:lstStyle/>
          <a:p>
            <a:r>
              <a:rPr lang="en-US" sz="4400" dirty="0"/>
              <a:t>Recreational Substances Retail Use Definition </a:t>
            </a:r>
          </a:p>
        </p:txBody>
      </p:sp>
      <p:sp>
        <p:nvSpPr>
          <p:cNvPr id="3" name="Content Placeholder 2">
            <a:extLst>
              <a:ext uri="{FF2B5EF4-FFF2-40B4-BE49-F238E27FC236}">
                <a16:creationId xmlns:a16="http://schemas.microsoft.com/office/drawing/2014/main" id="{A39571C1-C56A-DA80-D5D8-793CB83E95EB}"/>
              </a:ext>
            </a:extLst>
          </p:cNvPr>
          <p:cNvSpPr>
            <a:spLocks noGrp="1"/>
          </p:cNvSpPr>
          <p:nvPr>
            <p:ph idx="1"/>
          </p:nvPr>
        </p:nvSpPr>
        <p:spPr>
          <a:xfrm>
            <a:off x="822960" y="1869743"/>
            <a:ext cx="7543801" cy="4465413"/>
          </a:xfrm>
        </p:spPr>
        <p:txBody>
          <a:bodyPr>
            <a:normAutofit fontScale="85000" lnSpcReduction="10000"/>
          </a:bodyPr>
          <a:lstStyle/>
          <a:p>
            <a:pPr marL="0" indent="0">
              <a:buNone/>
            </a:pPr>
            <a:r>
              <a:rPr lang="en-US" sz="2400" dirty="0"/>
              <a:t>Recreational Substances Retail, Off-Site Use: Any establishment, facility, or location whose business operation involves (</a:t>
            </a:r>
            <a:r>
              <a:rPr lang="en-US" sz="2400" dirty="0" err="1"/>
              <a:t>i</a:t>
            </a:r>
            <a:r>
              <a:rPr lang="en-US" sz="2400" dirty="0"/>
              <a:t>) the retail sale of Recreational Substances and (ii) includes </a:t>
            </a:r>
            <a:r>
              <a:rPr lang="en-US" sz="2400" b="1" dirty="0"/>
              <a:t>Recreational Substances as 25% or more of its total inventory or 15% or more of its total display shelf area.</a:t>
            </a:r>
          </a:p>
          <a:p>
            <a:pPr marL="0" indent="0">
              <a:buNone/>
            </a:pPr>
            <a:r>
              <a:rPr lang="en-US" sz="2400" dirty="0"/>
              <a:t>Recreational Substances. Recreational substances includes the following:</a:t>
            </a:r>
          </a:p>
          <a:p>
            <a:pPr marL="0" indent="0">
              <a:buNone/>
            </a:pPr>
            <a:r>
              <a:rPr lang="en-US" sz="2400" dirty="0"/>
              <a:t>1. Any product made of tobacco including cigarettes, cigars, smokeless tobacco, and pipe tobacco.</a:t>
            </a:r>
          </a:p>
          <a:p>
            <a:pPr marL="0" indent="0">
              <a:buNone/>
            </a:pPr>
            <a:r>
              <a:rPr lang="en-US" sz="2400" dirty="0"/>
              <a:t>2. Any noncombustible product containing nicotine or vaping fluid that employs a heating element, power source, or other electronic, chemical, or mechanical means, regardless of shape or size, that can be used to produce vapor from a solution or other form.</a:t>
            </a:r>
          </a:p>
          <a:p>
            <a:pPr marL="0" indent="0">
              <a:buNone/>
            </a:pPr>
            <a:r>
              <a:rPr lang="en-US" sz="2400" dirty="0"/>
              <a:t>3. Any  product,  including  any  raw  materials  from  hemp  that  are  intended to be consumed by inhalation.</a:t>
            </a:r>
          </a:p>
        </p:txBody>
      </p:sp>
    </p:spTree>
    <p:extLst>
      <p:ext uri="{BB962C8B-B14F-4D97-AF65-F5344CB8AC3E}">
        <p14:creationId xmlns:p14="http://schemas.microsoft.com/office/powerpoint/2010/main" val="2545184410"/>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61FC7A15CCD674693BC33FAE4E9023E" ma:contentTypeVersion="16" ma:contentTypeDescription="Create a new document." ma:contentTypeScope="" ma:versionID="0a341954510b311d9cbdc6cc2b3d65b3">
  <xsd:schema xmlns:xsd="http://www.w3.org/2001/XMLSchema" xmlns:xs="http://www.w3.org/2001/XMLSchema" xmlns:p="http://schemas.microsoft.com/office/2006/metadata/properties" xmlns:ns2="cb954ed4-b159-4ce9-b80d-c443a2bfc790" xmlns:ns3="084825ed-2a99-4503-b7c4-c4240a6e32fd" targetNamespace="http://schemas.microsoft.com/office/2006/metadata/properties" ma:root="true" ma:fieldsID="4d55363a5ef54d12224d0f4f95da369d" ns2:_="" ns3:_="">
    <xsd:import namespace="cb954ed4-b159-4ce9-b80d-c443a2bfc790"/>
    <xsd:import namespace="084825ed-2a99-4503-b7c4-c4240a6e32fd"/>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3:SharedWithUsers" minOccurs="0"/>
                <xsd:element ref="ns3:SharedWithDetails" minOccurs="0"/>
                <xsd:element ref="ns2:MediaServiceSearchProperties" minOccurs="0"/>
                <xsd:element ref="ns2:Date_x0020_Sor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954ed4-b159-4ce9-b80d-c443a2bfc79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64b50a13-7200-4816-891d-3896ad759cac"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Date_x0020_Sort" ma:index="23" nillable="true" ma:displayName="Date Sort" ma:format="Dropdown" ma:internalName="Date_x0020_Sort" ma:percentage="FALSE">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084825ed-2a99-4503-b7c4-c4240a6e32fd"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04e40c63-55c4-422a-b256-898e23c27c67}" ma:internalName="TaxCatchAll" ma:showField="CatchAllData" ma:web="084825ed-2a99-4503-b7c4-c4240a6e32fd">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b954ed4-b159-4ce9-b80d-c443a2bfc790">
      <Terms xmlns="http://schemas.microsoft.com/office/infopath/2007/PartnerControls"/>
    </lcf76f155ced4ddcb4097134ff3c332f>
    <TaxCatchAll xmlns="084825ed-2a99-4503-b7c4-c4240a6e32fd" xsi:nil="true"/>
    <SharedWithUsers xmlns="084825ed-2a99-4503-b7c4-c4240a6e32fd">
      <UserInfo>
        <DisplayName>Jared Crews</DisplayName>
        <AccountId>196</AccountId>
        <AccountType/>
      </UserInfo>
      <UserInfo>
        <DisplayName>Tyler Jackson</DisplayName>
        <AccountId>178</AccountId>
        <AccountType/>
      </UserInfo>
    </SharedWithUsers>
    <Date_x0020_Sort xmlns="cb954ed4-b159-4ce9-b80d-c443a2bfc790" xsi:nil="true"/>
  </documentManagement>
</p:properties>
</file>

<file path=customXml/itemProps1.xml><?xml version="1.0" encoding="utf-8"?>
<ds:datastoreItem xmlns:ds="http://schemas.openxmlformats.org/officeDocument/2006/customXml" ds:itemID="{A4AFE133-1DBC-48D8-AF1D-7322BCF8C53E}">
  <ds:schemaRefs>
    <ds:schemaRef ds:uri="http://schemas.microsoft.com/sharepoint/v3/contenttype/forms"/>
  </ds:schemaRefs>
</ds:datastoreItem>
</file>

<file path=customXml/itemProps2.xml><?xml version="1.0" encoding="utf-8"?>
<ds:datastoreItem xmlns:ds="http://schemas.openxmlformats.org/officeDocument/2006/customXml" ds:itemID="{3EF3CA94-6A89-4AB1-AC25-26CEA56CD9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954ed4-b159-4ce9-b80d-c443a2bfc790"/>
    <ds:schemaRef ds:uri="084825ed-2a99-4503-b7c4-c4240a6e32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429B560-7E53-4A5F-A42C-C7D0C03226F7}">
  <ds:schemaRefs>
    <ds:schemaRef ds:uri="084825ed-2a99-4503-b7c4-c4240a6e32fd"/>
    <ds:schemaRef ds:uri="cb954ed4-b159-4ce9-b80d-c443a2bfc790"/>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Berlin</Template>
  <TotalTime>1367</TotalTime>
  <Words>765</Words>
  <Application>Microsoft Office PowerPoint</Application>
  <PresentationFormat>On-screen Show (4:3)</PresentationFormat>
  <Paragraphs>33</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Yu Mincho</vt:lpstr>
      <vt:lpstr>Aptos</vt:lpstr>
      <vt:lpstr>Arial</vt:lpstr>
      <vt:lpstr>Calibri</vt:lpstr>
      <vt:lpstr>Calibri Light</vt:lpstr>
      <vt:lpstr>Retrospect</vt:lpstr>
      <vt:lpstr>2025-ZTA-03: Consideration of an ordinance approving a request by Crater Center, LLC to amend the Zoning Ordinance of the City of Petersburg to allow recreational substance retail uses in the B-2, General Commercial Zoning District with an approved special use permit and at least 1,000 linear feet from the property line of any child day care center or public, private, or parochial school.</vt:lpstr>
      <vt:lpstr>Background</vt:lpstr>
      <vt:lpstr>Request</vt:lpstr>
      <vt:lpstr>Comprehensive Plan Considerations</vt:lpstr>
      <vt:lpstr>Additional Considerations </vt:lpstr>
      <vt:lpstr>Recommendation </vt:lpstr>
      <vt:lpstr>Sample Motion </vt:lpstr>
      <vt:lpstr>Recreational Substances Retail Use Definition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Petition for a SUP 1242 W Washington St Used Auto Sales and Rental</dc:title>
  <dc:creator>Reginald Tabor</dc:creator>
  <cp:lastModifiedBy>Naomi Siodmok</cp:lastModifiedBy>
  <cp:revision>129</cp:revision>
  <dcterms:created xsi:type="dcterms:W3CDTF">2023-06-20T16:44:59Z</dcterms:created>
  <dcterms:modified xsi:type="dcterms:W3CDTF">2025-04-15T18:02:49Z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0x010100B61FC7A15CCD674693BC33FAE4E9023E</vt:lpwstr>
  </property>
  <property fmtid="{D5CDD505-2E9C-101B-9397-08002B2CF9AE}" pid="3" name="MediaServiceImageTags">
    <vt:lpwstr/>
  </property>
</Properties>
</file>