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sldIdLst>
    <p:sldId id="256" r:id="rId5"/>
    <p:sldId id="312" r:id="rId6"/>
    <p:sldId id="316" r:id="rId7"/>
    <p:sldId id="313" r:id="rId8"/>
    <p:sldId id="314" r:id="rId9"/>
    <p:sldId id="315" r:id="rId10"/>
    <p:sldId id="317" r:id="rId11"/>
    <p:sldId id="318" r:id="rId12"/>
    <p:sldId id="30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0AA9C-E838-4BBD-A4A2-B12D051AA2D3}" v="1" dt="2025-03-25T20:24:26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Jackson" userId="S::tjackson@petersburg-va.org::0093f1c0-77fa-4094-a25c-2c17e8a388fa" providerId="AD" clId="Web-{A61C2226-0BD1-6747-BF7E-A7C2C561530A}"/>
    <pc:docChg chg="addSld delSld modSld">
      <pc:chgData name="Tyler Jackson" userId="S::tjackson@petersburg-va.org::0093f1c0-77fa-4094-a25c-2c17e8a388fa" providerId="AD" clId="Web-{A61C2226-0BD1-6747-BF7E-A7C2C561530A}" dt="2024-04-22T14:03:07.161" v="537"/>
      <pc:docMkLst>
        <pc:docMk/>
      </pc:docMkLst>
      <pc:sldChg chg="modSp">
        <pc:chgData name="Tyler Jackson" userId="S::tjackson@petersburg-va.org::0093f1c0-77fa-4094-a25c-2c17e8a388fa" providerId="AD" clId="Web-{A61C2226-0BD1-6747-BF7E-A7C2C561530A}" dt="2024-04-19T19:10:52.906" v="162" actId="20577"/>
        <pc:sldMkLst>
          <pc:docMk/>
          <pc:sldMk cId="2364554666" sldId="301"/>
        </pc:sldMkLst>
      </pc:sldChg>
      <pc:sldChg chg="modSp">
        <pc:chgData name="Tyler Jackson" userId="S::tjackson@petersburg-va.org::0093f1c0-77fa-4094-a25c-2c17e8a388fa" providerId="AD" clId="Web-{A61C2226-0BD1-6747-BF7E-A7C2C561530A}" dt="2024-04-19T19:14:04.725" v="274"/>
        <pc:sldMkLst>
          <pc:docMk/>
          <pc:sldMk cId="3312855956" sldId="307"/>
        </pc:sldMkLst>
      </pc:sldChg>
      <pc:sldChg chg="del">
        <pc:chgData name="Tyler Jackson" userId="S::tjackson@petersburg-va.org::0093f1c0-77fa-4094-a25c-2c17e8a388fa" providerId="AD" clId="Web-{A61C2226-0BD1-6747-BF7E-A7C2C561530A}" dt="2024-04-19T19:14:12.085" v="275"/>
        <pc:sldMkLst>
          <pc:docMk/>
          <pc:sldMk cId="3968985164" sldId="308"/>
        </pc:sldMkLst>
      </pc:sldChg>
      <pc:sldChg chg="del">
        <pc:chgData name="Tyler Jackson" userId="S::tjackson@petersburg-va.org::0093f1c0-77fa-4094-a25c-2c17e8a388fa" providerId="AD" clId="Web-{A61C2226-0BD1-6747-BF7E-A7C2C561530A}" dt="2024-04-19T19:14:12.960" v="276"/>
        <pc:sldMkLst>
          <pc:docMk/>
          <pc:sldMk cId="2136397945" sldId="309"/>
        </pc:sldMkLst>
      </pc:sldChg>
      <pc:sldChg chg="del">
        <pc:chgData name="Tyler Jackson" userId="S::tjackson@petersburg-va.org::0093f1c0-77fa-4094-a25c-2c17e8a388fa" providerId="AD" clId="Web-{A61C2226-0BD1-6747-BF7E-A7C2C561530A}" dt="2024-04-19T19:14:13.507" v="277"/>
        <pc:sldMkLst>
          <pc:docMk/>
          <pc:sldMk cId="1186355594" sldId="310"/>
        </pc:sldMkLst>
      </pc:sldChg>
      <pc:sldChg chg="del">
        <pc:chgData name="Tyler Jackson" userId="S::tjackson@petersburg-va.org::0093f1c0-77fa-4094-a25c-2c17e8a388fa" providerId="AD" clId="Web-{A61C2226-0BD1-6747-BF7E-A7C2C561530A}" dt="2024-04-19T19:14:14.101" v="278"/>
        <pc:sldMkLst>
          <pc:docMk/>
          <pc:sldMk cId="1530511252" sldId="311"/>
        </pc:sldMkLst>
      </pc:sldChg>
      <pc:sldChg chg="del">
        <pc:chgData name="Tyler Jackson" userId="S::tjackson@petersburg-va.org::0093f1c0-77fa-4094-a25c-2c17e8a388fa" providerId="AD" clId="Web-{A61C2226-0BD1-6747-BF7E-A7C2C561530A}" dt="2024-04-22T14:03:07.161" v="537"/>
        <pc:sldMkLst>
          <pc:docMk/>
          <pc:sldMk cId="2995754475" sldId="313"/>
        </pc:sldMkLst>
      </pc:sldChg>
      <pc:sldChg chg="modSp">
        <pc:chgData name="Tyler Jackson" userId="S::tjackson@petersburg-va.org::0093f1c0-77fa-4094-a25c-2c17e8a388fa" providerId="AD" clId="Web-{A61C2226-0BD1-6747-BF7E-A7C2C561530A}" dt="2024-04-19T19:11:23.891" v="178" actId="20577"/>
        <pc:sldMkLst>
          <pc:docMk/>
          <pc:sldMk cId="2663936180" sldId="314"/>
        </pc:sldMkLst>
      </pc:sldChg>
      <pc:sldChg chg="modSp">
        <pc:chgData name="Tyler Jackson" userId="S::tjackson@petersburg-va.org::0093f1c0-77fa-4094-a25c-2c17e8a388fa" providerId="AD" clId="Web-{A61C2226-0BD1-6747-BF7E-A7C2C561530A}" dt="2024-04-19T19:24:41.952" v="294"/>
        <pc:sldMkLst>
          <pc:docMk/>
          <pc:sldMk cId="3974662257" sldId="315"/>
        </pc:sldMkLst>
      </pc:sldChg>
      <pc:sldChg chg="modSp">
        <pc:chgData name="Tyler Jackson" userId="S::tjackson@petersburg-va.org::0093f1c0-77fa-4094-a25c-2c17e8a388fa" providerId="AD" clId="Web-{A61C2226-0BD1-6747-BF7E-A7C2C561530A}" dt="2024-04-19T19:12:18.971" v="211" actId="20577"/>
        <pc:sldMkLst>
          <pc:docMk/>
          <pc:sldMk cId="3859480292" sldId="316"/>
        </pc:sldMkLst>
      </pc:sldChg>
      <pc:sldChg chg="modSp">
        <pc:chgData name="Tyler Jackson" userId="S::tjackson@petersburg-va.org::0093f1c0-77fa-4094-a25c-2c17e8a388fa" providerId="AD" clId="Web-{A61C2226-0BD1-6747-BF7E-A7C2C561530A}" dt="2024-04-19T19:24:59.375" v="295"/>
        <pc:sldMkLst>
          <pc:docMk/>
          <pc:sldMk cId="1657371920" sldId="317"/>
        </pc:sldMkLst>
      </pc:sldChg>
      <pc:sldChg chg="modSp">
        <pc:chgData name="Tyler Jackson" userId="S::tjackson@petersburg-va.org::0093f1c0-77fa-4094-a25c-2c17e8a388fa" providerId="AD" clId="Web-{A61C2226-0BD1-6747-BF7E-A7C2C561530A}" dt="2024-04-22T14:00:31.267" v="536" actId="20577"/>
        <pc:sldMkLst>
          <pc:docMk/>
          <pc:sldMk cId="254417378" sldId="319"/>
        </pc:sldMkLst>
      </pc:sldChg>
      <pc:sldChg chg="modSp add replId">
        <pc:chgData name="Tyler Jackson" userId="S::tjackson@petersburg-va.org::0093f1c0-77fa-4094-a25c-2c17e8a388fa" providerId="AD" clId="Web-{A61C2226-0BD1-6747-BF7E-A7C2C561530A}" dt="2024-04-19T19:14:50.227" v="293" actId="20577"/>
        <pc:sldMkLst>
          <pc:docMk/>
          <pc:sldMk cId="2043472214" sldId="320"/>
        </pc:sldMkLst>
      </pc:sldChg>
    </pc:docChg>
  </pc:docChgLst>
  <pc:docChgLst>
    <pc:chgData name="Tyler Jackson" userId="0093f1c0-77fa-4094-a25c-2c17e8a388fa" providerId="ADAL" clId="{DA26119F-349D-4BF3-9586-8BC345C2F635}"/>
    <pc:docChg chg="undo custSel addSld delSld modSld sldOrd">
      <pc:chgData name="Tyler Jackson" userId="0093f1c0-77fa-4094-a25c-2c17e8a388fa" providerId="ADAL" clId="{DA26119F-349D-4BF3-9586-8BC345C2F635}" dt="2024-04-19T13:01:08.543" v="51"/>
      <pc:docMkLst>
        <pc:docMk/>
      </pc:docMkLst>
      <pc:sldChg chg="new del">
        <pc:chgData name="Tyler Jackson" userId="0093f1c0-77fa-4094-a25c-2c17e8a388fa" providerId="ADAL" clId="{DA26119F-349D-4BF3-9586-8BC345C2F635}" dt="2024-04-19T12:50:53.620" v="2" actId="47"/>
        <pc:sldMkLst>
          <pc:docMk/>
          <pc:sldMk cId="3012433089" sldId="318"/>
        </pc:sldMkLst>
      </pc:sldChg>
      <pc:sldChg chg="modSp add mod ord">
        <pc:chgData name="Tyler Jackson" userId="0093f1c0-77fa-4094-a25c-2c17e8a388fa" providerId="ADAL" clId="{DA26119F-349D-4BF3-9586-8BC345C2F635}" dt="2024-04-19T13:01:08.543" v="51"/>
        <pc:sldMkLst>
          <pc:docMk/>
          <pc:sldMk cId="254417378" sldId="319"/>
        </pc:sldMkLst>
      </pc:sldChg>
    </pc:docChg>
  </pc:docChgLst>
  <pc:docChgLst>
    <pc:chgData name="Naomi Siodmok" userId="49d7a6c5-01b6-4cac-9f90-a0edf70399a8" providerId="ADAL" clId="{8BD0AA9C-E838-4BBD-A4A2-B12D051AA2D3}"/>
    <pc:docChg chg="undo custSel addSld modSld">
      <pc:chgData name="Naomi Siodmok" userId="49d7a6c5-01b6-4cac-9f90-a0edf70399a8" providerId="ADAL" clId="{8BD0AA9C-E838-4BBD-A4A2-B12D051AA2D3}" dt="2025-03-26T18:59:19.541" v="657" actId="20577"/>
      <pc:docMkLst>
        <pc:docMk/>
      </pc:docMkLst>
      <pc:sldChg chg="modSp add mod">
        <pc:chgData name="Naomi Siodmok" userId="49d7a6c5-01b6-4cac-9f90-a0edf70399a8" providerId="ADAL" clId="{8BD0AA9C-E838-4BBD-A4A2-B12D051AA2D3}" dt="2025-03-25T20:25:00.786" v="183" actId="20577"/>
        <pc:sldMkLst>
          <pc:docMk/>
          <pc:sldMk cId="1814838708" sldId="308"/>
        </pc:sldMkLst>
        <pc:spChg chg="mod">
          <ac:chgData name="Naomi Siodmok" userId="49d7a6c5-01b6-4cac-9f90-a0edf70399a8" providerId="ADAL" clId="{8BD0AA9C-E838-4BBD-A4A2-B12D051AA2D3}" dt="2025-03-25T20:25:00.786" v="183" actId="20577"/>
          <ac:spMkLst>
            <pc:docMk/>
            <pc:sldMk cId="1814838708" sldId="308"/>
            <ac:spMk id="3" creationId="{BBF3944E-35FB-6092-6CF4-6C61D66F2C7F}"/>
          </ac:spMkLst>
        </pc:spChg>
      </pc:sldChg>
      <pc:sldChg chg="modSp mod">
        <pc:chgData name="Naomi Siodmok" userId="49d7a6c5-01b6-4cac-9f90-a0edf70399a8" providerId="ADAL" clId="{8BD0AA9C-E838-4BBD-A4A2-B12D051AA2D3}" dt="2025-03-25T20:20:31.352" v="94" actId="12"/>
        <pc:sldMkLst>
          <pc:docMk/>
          <pc:sldMk cId="382548218" sldId="312"/>
        </pc:sldMkLst>
        <pc:spChg chg="mod">
          <ac:chgData name="Naomi Siodmok" userId="49d7a6c5-01b6-4cac-9f90-a0edf70399a8" providerId="ADAL" clId="{8BD0AA9C-E838-4BBD-A4A2-B12D051AA2D3}" dt="2025-03-25T20:20:31.352" v="94" actId="12"/>
          <ac:spMkLst>
            <pc:docMk/>
            <pc:sldMk cId="382548218" sldId="312"/>
            <ac:spMk id="3" creationId="{E76F55C5-6699-8E68-75EB-6743DC580758}"/>
          </ac:spMkLst>
        </pc:spChg>
      </pc:sldChg>
      <pc:sldChg chg="modSp mod">
        <pc:chgData name="Naomi Siodmok" userId="49d7a6c5-01b6-4cac-9f90-a0edf70399a8" providerId="ADAL" clId="{8BD0AA9C-E838-4BBD-A4A2-B12D051AA2D3}" dt="2025-03-25T20:20:50.074" v="108" actId="20577"/>
        <pc:sldMkLst>
          <pc:docMk/>
          <pc:sldMk cId="866919278" sldId="313"/>
        </pc:sldMkLst>
        <pc:spChg chg="mod">
          <ac:chgData name="Naomi Siodmok" userId="49d7a6c5-01b6-4cac-9f90-a0edf70399a8" providerId="ADAL" clId="{8BD0AA9C-E838-4BBD-A4A2-B12D051AA2D3}" dt="2025-03-25T20:20:50.074" v="108" actId="20577"/>
          <ac:spMkLst>
            <pc:docMk/>
            <pc:sldMk cId="866919278" sldId="313"/>
            <ac:spMk id="3" creationId="{18EB98BB-F755-9E20-C50F-DE75F50DEA84}"/>
          </ac:spMkLst>
        </pc:spChg>
      </pc:sldChg>
      <pc:sldChg chg="modSp mod">
        <pc:chgData name="Naomi Siodmok" userId="49d7a6c5-01b6-4cac-9f90-a0edf70399a8" providerId="ADAL" clId="{8BD0AA9C-E838-4BBD-A4A2-B12D051AA2D3}" dt="2025-03-25T20:20:23.702" v="93" actId="27636"/>
        <pc:sldMkLst>
          <pc:docMk/>
          <pc:sldMk cId="1666952633" sldId="316"/>
        </pc:sldMkLst>
        <pc:spChg chg="mod">
          <ac:chgData name="Naomi Siodmok" userId="49d7a6c5-01b6-4cac-9f90-a0edf70399a8" providerId="ADAL" clId="{8BD0AA9C-E838-4BBD-A4A2-B12D051AA2D3}" dt="2025-03-25T20:20:23.702" v="93" actId="27636"/>
          <ac:spMkLst>
            <pc:docMk/>
            <pc:sldMk cId="1666952633" sldId="316"/>
            <ac:spMk id="3" creationId="{4E2D5237-015A-B946-6264-CF103C6B302C}"/>
          </ac:spMkLst>
        </pc:spChg>
      </pc:sldChg>
      <pc:sldChg chg="modSp mod">
        <pc:chgData name="Naomi Siodmok" userId="49d7a6c5-01b6-4cac-9f90-a0edf70399a8" providerId="ADAL" clId="{8BD0AA9C-E838-4BBD-A4A2-B12D051AA2D3}" dt="2025-03-25T20:24:12.259" v="163" actId="20577"/>
        <pc:sldMkLst>
          <pc:docMk/>
          <pc:sldMk cId="925264066" sldId="317"/>
        </pc:sldMkLst>
        <pc:spChg chg="mod">
          <ac:chgData name="Naomi Siodmok" userId="49d7a6c5-01b6-4cac-9f90-a0edf70399a8" providerId="ADAL" clId="{8BD0AA9C-E838-4BBD-A4A2-B12D051AA2D3}" dt="2025-03-25T20:22:08.235" v="125" actId="5793"/>
          <ac:spMkLst>
            <pc:docMk/>
            <pc:sldMk cId="925264066" sldId="317"/>
            <ac:spMk id="2" creationId="{2426B6C6-44A8-DB82-3932-EB5EFC4BCF6C}"/>
          </ac:spMkLst>
        </pc:spChg>
        <pc:spChg chg="mod">
          <ac:chgData name="Naomi Siodmok" userId="49d7a6c5-01b6-4cac-9f90-a0edf70399a8" providerId="ADAL" clId="{8BD0AA9C-E838-4BBD-A4A2-B12D051AA2D3}" dt="2025-03-25T20:24:12.259" v="163" actId="20577"/>
          <ac:spMkLst>
            <pc:docMk/>
            <pc:sldMk cId="925264066" sldId="317"/>
            <ac:spMk id="3" creationId="{48C2F144-EF6B-D971-9FD8-36A0EC674980}"/>
          </ac:spMkLst>
        </pc:spChg>
      </pc:sldChg>
      <pc:sldChg chg="modSp add mod">
        <pc:chgData name="Naomi Siodmok" userId="49d7a6c5-01b6-4cac-9f90-a0edf70399a8" providerId="ADAL" clId="{8BD0AA9C-E838-4BBD-A4A2-B12D051AA2D3}" dt="2025-03-26T18:59:19.541" v="657" actId="20577"/>
        <pc:sldMkLst>
          <pc:docMk/>
          <pc:sldMk cId="2576456570" sldId="318"/>
        </pc:sldMkLst>
        <pc:spChg chg="mod">
          <ac:chgData name="Naomi Siodmok" userId="49d7a6c5-01b6-4cac-9f90-a0edf70399a8" providerId="ADAL" clId="{8BD0AA9C-E838-4BBD-A4A2-B12D051AA2D3}" dt="2025-03-26T18:59:05.860" v="650" actId="20577"/>
          <ac:spMkLst>
            <pc:docMk/>
            <pc:sldMk cId="2576456570" sldId="318"/>
            <ac:spMk id="2" creationId="{89DED010-4FFF-57D7-47BA-703ED931395D}"/>
          </ac:spMkLst>
        </pc:spChg>
        <pc:spChg chg="mod">
          <ac:chgData name="Naomi Siodmok" userId="49d7a6c5-01b6-4cac-9f90-a0edf70399a8" providerId="ADAL" clId="{8BD0AA9C-E838-4BBD-A4A2-B12D051AA2D3}" dt="2025-03-26T18:59:19.541" v="657" actId="20577"/>
          <ac:spMkLst>
            <pc:docMk/>
            <pc:sldMk cId="2576456570" sldId="318"/>
            <ac:spMk id="3" creationId="{5DE1B90B-973B-7E20-BC50-2C8830637576}"/>
          </ac:spMkLst>
        </pc:spChg>
      </pc:sldChg>
    </pc:docChg>
  </pc:docChgLst>
  <pc:docChgLst>
    <pc:chgData name="Jared Crews" userId="b5d7b17f-d064-46c5-874a-e33ba613f086" providerId="ADAL" clId="{0AF4621F-C5C8-42B0-96FE-5198A89F36B9}"/>
    <pc:docChg chg="undo redo custSel addSld delSld modSld sldOrd">
      <pc:chgData name="Jared Crews" userId="b5d7b17f-d064-46c5-874a-e33ba613f086" providerId="ADAL" clId="{0AF4621F-C5C8-42B0-96FE-5198A89F36B9}" dt="2024-04-23T18:11:38.995" v="3490" actId="255"/>
      <pc:docMkLst>
        <pc:docMk/>
      </pc:docMkLst>
      <pc:sldChg chg="modSp mod ord">
        <pc:chgData name="Jared Crews" userId="b5d7b17f-d064-46c5-874a-e33ba613f086" providerId="ADAL" clId="{0AF4621F-C5C8-42B0-96FE-5198A89F36B9}" dt="2024-04-23T18:09:47.033" v="3476" actId="255"/>
        <pc:sldMkLst>
          <pc:docMk/>
          <pc:sldMk cId="2364554666" sldId="301"/>
        </pc:sldMkLst>
      </pc:sldChg>
      <pc:sldChg chg="modSp add del mod">
        <pc:chgData name="Jared Crews" userId="b5d7b17f-d064-46c5-874a-e33ba613f086" providerId="ADAL" clId="{0AF4621F-C5C8-42B0-96FE-5198A89F36B9}" dt="2024-04-23T15:08:45.667" v="1099" actId="47"/>
        <pc:sldMkLst>
          <pc:docMk/>
          <pc:sldMk cId="3312855956" sldId="307"/>
        </pc:sldMkLst>
      </pc:sldChg>
      <pc:sldChg chg="modSp mod">
        <pc:chgData name="Jared Crews" userId="b5d7b17f-d064-46c5-874a-e33ba613f086" providerId="ADAL" clId="{0AF4621F-C5C8-42B0-96FE-5198A89F36B9}" dt="2024-04-23T17:38:34.887" v="3333" actId="20577"/>
        <pc:sldMkLst>
          <pc:docMk/>
          <pc:sldMk cId="382548218" sldId="312"/>
        </pc:sldMkLst>
      </pc:sldChg>
      <pc:sldChg chg="modSp mod">
        <pc:chgData name="Jared Crews" userId="b5d7b17f-d064-46c5-874a-e33ba613f086" providerId="ADAL" clId="{0AF4621F-C5C8-42B0-96FE-5198A89F36B9}" dt="2024-04-23T18:10:49.212" v="3478" actId="255"/>
        <pc:sldMkLst>
          <pc:docMk/>
          <pc:sldMk cId="2663936180" sldId="314"/>
        </pc:sldMkLst>
      </pc:sldChg>
      <pc:sldChg chg="modSp mod">
        <pc:chgData name="Jared Crews" userId="b5d7b17f-d064-46c5-874a-e33ba613f086" providerId="ADAL" clId="{0AF4621F-C5C8-42B0-96FE-5198A89F36B9}" dt="2024-04-23T18:11:07.913" v="3483" actId="27636"/>
        <pc:sldMkLst>
          <pc:docMk/>
          <pc:sldMk cId="3974662257" sldId="315"/>
        </pc:sldMkLst>
      </pc:sldChg>
      <pc:sldChg chg="modSp add del mod">
        <pc:chgData name="Jared Crews" userId="b5d7b17f-d064-46c5-874a-e33ba613f086" providerId="ADAL" clId="{0AF4621F-C5C8-42B0-96FE-5198A89F36B9}" dt="2024-04-23T15:05:51.853" v="1017" actId="47"/>
        <pc:sldMkLst>
          <pc:docMk/>
          <pc:sldMk cId="3859480292" sldId="316"/>
        </pc:sldMkLst>
      </pc:sldChg>
      <pc:sldChg chg="modSp mod">
        <pc:chgData name="Jared Crews" userId="b5d7b17f-d064-46c5-874a-e33ba613f086" providerId="ADAL" clId="{0AF4621F-C5C8-42B0-96FE-5198A89F36B9}" dt="2024-04-23T18:11:38.995" v="3490" actId="255"/>
        <pc:sldMkLst>
          <pc:docMk/>
          <pc:sldMk cId="1657371920" sldId="317"/>
        </pc:sldMkLst>
      </pc:sldChg>
      <pc:sldChg chg="modSp mod ord">
        <pc:chgData name="Jared Crews" userId="b5d7b17f-d064-46c5-874a-e33ba613f086" providerId="ADAL" clId="{0AF4621F-C5C8-42B0-96FE-5198A89F36B9}" dt="2024-04-23T17:49:15.674" v="3376" actId="20577"/>
        <pc:sldMkLst>
          <pc:docMk/>
          <pc:sldMk cId="254417378" sldId="319"/>
        </pc:sldMkLst>
      </pc:sldChg>
      <pc:sldChg chg="del">
        <pc:chgData name="Jared Crews" userId="b5d7b17f-d064-46c5-874a-e33ba613f086" providerId="ADAL" clId="{0AF4621F-C5C8-42B0-96FE-5198A89F36B9}" dt="2024-04-23T14:51:38.062" v="996" actId="47"/>
        <pc:sldMkLst>
          <pc:docMk/>
          <pc:sldMk cId="2043472214" sldId="320"/>
        </pc:sldMkLst>
      </pc:sldChg>
      <pc:sldChg chg="modSp new del mod ord">
        <pc:chgData name="Jared Crews" userId="b5d7b17f-d064-46c5-874a-e33ba613f086" providerId="ADAL" clId="{0AF4621F-C5C8-42B0-96FE-5198A89F36B9}" dt="2024-04-23T15:07:07.327" v="1057" actId="47"/>
        <pc:sldMkLst>
          <pc:docMk/>
          <pc:sldMk cId="4088468234" sldId="321"/>
        </pc:sldMkLst>
      </pc:sldChg>
      <pc:sldChg chg="modSp new mod ord">
        <pc:chgData name="Jared Crews" userId="b5d7b17f-d064-46c5-874a-e33ba613f086" providerId="ADAL" clId="{0AF4621F-C5C8-42B0-96FE-5198A89F36B9}" dt="2024-04-23T14:18:45.995" v="993" actId="6549"/>
        <pc:sldMkLst>
          <pc:docMk/>
          <pc:sldMk cId="1549441940" sldId="322"/>
        </pc:sldMkLst>
      </pc:sldChg>
      <pc:sldChg chg="modSp new mod">
        <pc:chgData name="Jared Crews" userId="b5d7b17f-d064-46c5-874a-e33ba613f086" providerId="ADAL" clId="{0AF4621F-C5C8-42B0-96FE-5198A89F36B9}" dt="2024-04-23T17:10:46.420" v="3247" actId="12"/>
        <pc:sldMkLst>
          <pc:docMk/>
          <pc:sldMk cId="2728039070" sldId="323"/>
        </pc:sldMkLst>
      </pc:sldChg>
      <pc:sldChg chg="modSp new mod">
        <pc:chgData name="Jared Crews" userId="b5d7b17f-d064-46c5-874a-e33ba613f086" providerId="ADAL" clId="{0AF4621F-C5C8-42B0-96FE-5198A89F36B9}" dt="2024-04-23T17:54:46.768" v="3377" actId="6549"/>
        <pc:sldMkLst>
          <pc:docMk/>
          <pc:sldMk cId="380938167" sldId="324"/>
        </pc:sldMkLst>
      </pc:sldChg>
    </pc:docChg>
  </pc:docChgLst>
  <pc:docChgLst>
    <pc:chgData name="Naomi Siodmok" userId="49d7a6c5-01b6-4cac-9f90-a0edf70399a8" providerId="ADAL" clId="{6F7E40D5-FAD2-4A93-9F61-47C23DCCAEC4}"/>
    <pc:docChg chg="undo custSel addSld delSld modSld sldOrd">
      <pc:chgData name="Naomi Siodmok" userId="49d7a6c5-01b6-4cac-9f90-a0edf70399a8" providerId="ADAL" clId="{6F7E40D5-FAD2-4A93-9F61-47C23DCCAEC4}" dt="2024-03-04T19:10:40.298" v="2143" actId="6549"/>
      <pc:docMkLst>
        <pc:docMk/>
      </pc:docMkLst>
      <pc:sldChg chg="modSp mod">
        <pc:chgData name="Naomi Siodmok" userId="49d7a6c5-01b6-4cac-9f90-a0edf70399a8" providerId="ADAL" clId="{6F7E40D5-FAD2-4A93-9F61-47C23DCCAEC4}" dt="2024-03-04T18:06:01.195" v="26" actId="20577"/>
        <pc:sldMkLst>
          <pc:docMk/>
          <pc:sldMk cId="746318648" sldId="256"/>
        </pc:sldMkLst>
      </pc:sldChg>
      <pc:sldChg chg="modSp mod">
        <pc:chgData name="Naomi Siodmok" userId="49d7a6c5-01b6-4cac-9f90-a0edf70399a8" providerId="ADAL" clId="{6F7E40D5-FAD2-4A93-9F61-47C23DCCAEC4}" dt="2024-03-04T18:51:33.451" v="685" actId="20577"/>
        <pc:sldMkLst>
          <pc:docMk/>
          <pc:sldMk cId="648390960" sldId="288"/>
        </pc:sldMkLst>
      </pc:sldChg>
      <pc:sldChg chg="modSp mod">
        <pc:chgData name="Naomi Siodmok" userId="49d7a6c5-01b6-4cac-9f90-a0edf70399a8" providerId="ADAL" clId="{6F7E40D5-FAD2-4A93-9F61-47C23DCCAEC4}" dt="2024-03-04T19:10:40.298" v="2143" actId="6549"/>
        <pc:sldMkLst>
          <pc:docMk/>
          <pc:sldMk cId="1476758214" sldId="290"/>
        </pc:sldMkLst>
      </pc:sldChg>
      <pc:sldChg chg="del">
        <pc:chgData name="Naomi Siodmok" userId="49d7a6c5-01b6-4cac-9f90-a0edf70399a8" providerId="ADAL" clId="{6F7E40D5-FAD2-4A93-9F61-47C23DCCAEC4}" dt="2024-03-04T19:05:54.006" v="1447" actId="47"/>
        <pc:sldMkLst>
          <pc:docMk/>
          <pc:sldMk cId="1874274424" sldId="291"/>
        </pc:sldMkLst>
      </pc:sldChg>
      <pc:sldChg chg="modSp mod">
        <pc:chgData name="Naomi Siodmok" userId="49d7a6c5-01b6-4cac-9f90-a0edf70399a8" providerId="ADAL" clId="{6F7E40D5-FAD2-4A93-9F61-47C23DCCAEC4}" dt="2024-03-04T18:52:01.425" v="701" actId="20577"/>
        <pc:sldMkLst>
          <pc:docMk/>
          <pc:sldMk cId="3782278944" sldId="292"/>
        </pc:sldMkLst>
      </pc:sldChg>
      <pc:sldChg chg="del">
        <pc:chgData name="Naomi Siodmok" userId="49d7a6c5-01b6-4cac-9f90-a0edf70399a8" providerId="ADAL" clId="{6F7E40D5-FAD2-4A93-9F61-47C23DCCAEC4}" dt="2024-03-04T19:05:54.006" v="1447" actId="47"/>
        <pc:sldMkLst>
          <pc:docMk/>
          <pc:sldMk cId="2406799102" sldId="293"/>
        </pc:sldMkLst>
      </pc:sldChg>
      <pc:sldChg chg="del">
        <pc:chgData name="Naomi Siodmok" userId="49d7a6c5-01b6-4cac-9f90-a0edf70399a8" providerId="ADAL" clId="{6F7E40D5-FAD2-4A93-9F61-47C23DCCAEC4}" dt="2024-03-04T19:05:54.006" v="1447" actId="47"/>
        <pc:sldMkLst>
          <pc:docMk/>
          <pc:sldMk cId="2302590435" sldId="294"/>
        </pc:sldMkLst>
      </pc:sldChg>
      <pc:sldChg chg="modSp add mod">
        <pc:chgData name="Naomi Siodmok" userId="49d7a6c5-01b6-4cac-9f90-a0edf70399a8" providerId="ADAL" clId="{6F7E40D5-FAD2-4A93-9F61-47C23DCCAEC4}" dt="2024-03-04T19:06:16.493" v="1448" actId="20577"/>
        <pc:sldMkLst>
          <pc:docMk/>
          <pc:sldMk cId="3601122665" sldId="295"/>
        </pc:sldMkLst>
      </pc:sldChg>
      <pc:sldChg chg="add del">
        <pc:chgData name="Naomi Siodmok" userId="49d7a6c5-01b6-4cac-9f90-a0edf70399a8" providerId="ADAL" clId="{6F7E40D5-FAD2-4A93-9F61-47C23DCCAEC4}" dt="2024-03-04T19:06:42.311" v="1450" actId="47"/>
        <pc:sldMkLst>
          <pc:docMk/>
          <pc:sldMk cId="66674741" sldId="296"/>
        </pc:sldMkLst>
      </pc:sldChg>
      <pc:sldChg chg="modSp add mod ord">
        <pc:chgData name="Naomi Siodmok" userId="49d7a6c5-01b6-4cac-9f90-a0edf70399a8" providerId="ADAL" clId="{6F7E40D5-FAD2-4A93-9F61-47C23DCCAEC4}" dt="2024-03-04T19:07:18.261" v="1456"/>
        <pc:sldMkLst>
          <pc:docMk/>
          <pc:sldMk cId="4045502334" sldId="297"/>
        </pc:sldMkLst>
      </pc:sldChg>
      <pc:sldChg chg="modSp add mod ord">
        <pc:chgData name="Naomi Siodmok" userId="49d7a6c5-01b6-4cac-9f90-a0edf70399a8" providerId="ADAL" clId="{6F7E40D5-FAD2-4A93-9F61-47C23DCCAEC4}" dt="2024-03-04T19:07:33.631" v="1464" actId="20577"/>
        <pc:sldMkLst>
          <pc:docMk/>
          <pc:sldMk cId="1349013981" sldId="298"/>
        </pc:sldMkLst>
      </pc:sldChg>
      <pc:sldChg chg="add del">
        <pc:chgData name="Naomi Siodmok" userId="49d7a6c5-01b6-4cac-9f90-a0edf70399a8" providerId="ADAL" clId="{6F7E40D5-FAD2-4A93-9F61-47C23DCCAEC4}" dt="2024-03-04T19:06:26.331" v="1449" actId="47"/>
        <pc:sldMkLst>
          <pc:docMk/>
          <pc:sldMk cId="2531454197" sldId="299"/>
        </pc:sldMkLst>
      </pc:sldChg>
      <pc:sldChg chg="modSp add mod">
        <pc:chgData name="Naomi Siodmok" userId="49d7a6c5-01b6-4cac-9f90-a0edf70399a8" providerId="ADAL" clId="{6F7E40D5-FAD2-4A93-9F61-47C23DCCAEC4}" dt="2024-03-04T19:05:44.937" v="1446" actId="20577"/>
        <pc:sldMkLst>
          <pc:docMk/>
          <pc:sldMk cId="3059825298" sldId="300"/>
        </pc:sldMkLst>
      </pc:sldChg>
    </pc:docChg>
  </pc:docChgLst>
  <pc:docChgLst>
    <pc:chgData name="Naomi Siodmok" userId="49d7a6c5-01b6-4cac-9f90-a0edf70399a8" providerId="ADAL" clId="{9DB48707-C049-4647-9BFC-612EC900D5DF}"/>
    <pc:docChg chg="undo redo custSel addSld modSld sldOrd">
      <pc:chgData name="Naomi Siodmok" userId="49d7a6c5-01b6-4cac-9f90-a0edf70399a8" providerId="ADAL" clId="{9DB48707-C049-4647-9BFC-612EC900D5DF}" dt="2023-11-02T14:40:20.722" v="408" actId="20577"/>
      <pc:docMkLst>
        <pc:docMk/>
      </pc:docMkLst>
      <pc:sldChg chg="modSp mod">
        <pc:chgData name="Naomi Siodmok" userId="49d7a6c5-01b6-4cac-9f90-a0edf70399a8" providerId="ADAL" clId="{9DB48707-C049-4647-9BFC-612EC900D5DF}" dt="2023-10-26T17:32:17.309" v="343" actId="20577"/>
        <pc:sldMkLst>
          <pc:docMk/>
          <pc:sldMk cId="3329235114" sldId="257"/>
        </pc:sldMkLst>
      </pc:sldChg>
      <pc:sldChg chg="modSp mod ord">
        <pc:chgData name="Naomi Siodmok" userId="49d7a6c5-01b6-4cac-9f90-a0edf70399a8" providerId="ADAL" clId="{9DB48707-C049-4647-9BFC-612EC900D5DF}" dt="2023-10-26T17:29:41.123" v="275"/>
        <pc:sldMkLst>
          <pc:docMk/>
          <pc:sldMk cId="1523920108" sldId="280"/>
        </pc:sldMkLst>
      </pc:sldChg>
      <pc:sldChg chg="modSp mod">
        <pc:chgData name="Naomi Siodmok" userId="49d7a6c5-01b6-4cac-9f90-a0edf70399a8" providerId="ADAL" clId="{9DB48707-C049-4647-9BFC-612EC900D5DF}" dt="2023-10-26T16:54:59.197" v="156" actId="20577"/>
        <pc:sldMkLst>
          <pc:docMk/>
          <pc:sldMk cId="1511452121" sldId="282"/>
        </pc:sldMkLst>
      </pc:sldChg>
      <pc:sldChg chg="ord">
        <pc:chgData name="Naomi Siodmok" userId="49d7a6c5-01b6-4cac-9f90-a0edf70399a8" providerId="ADAL" clId="{9DB48707-C049-4647-9BFC-612EC900D5DF}" dt="2023-10-26T17:29:41.123" v="275"/>
        <pc:sldMkLst>
          <pc:docMk/>
          <pc:sldMk cId="159345612" sldId="291"/>
        </pc:sldMkLst>
      </pc:sldChg>
      <pc:sldChg chg="modSp mod ord">
        <pc:chgData name="Naomi Siodmok" userId="49d7a6c5-01b6-4cac-9f90-a0edf70399a8" providerId="ADAL" clId="{9DB48707-C049-4647-9BFC-612EC900D5DF}" dt="2023-10-26T17:29:41.123" v="275"/>
        <pc:sldMkLst>
          <pc:docMk/>
          <pc:sldMk cId="1771707963" sldId="292"/>
        </pc:sldMkLst>
      </pc:sldChg>
      <pc:sldChg chg="modSp mod ord">
        <pc:chgData name="Naomi Siodmok" userId="49d7a6c5-01b6-4cac-9f90-a0edf70399a8" providerId="ADAL" clId="{9DB48707-C049-4647-9BFC-612EC900D5DF}" dt="2023-10-26T17:29:41.123" v="275"/>
        <pc:sldMkLst>
          <pc:docMk/>
          <pc:sldMk cId="3813626225" sldId="293"/>
        </pc:sldMkLst>
      </pc:sldChg>
      <pc:sldChg chg="modSp mod ord">
        <pc:chgData name="Naomi Siodmok" userId="49d7a6c5-01b6-4cac-9f90-a0edf70399a8" providerId="ADAL" clId="{9DB48707-C049-4647-9BFC-612EC900D5DF}" dt="2023-10-26T17:29:41.123" v="275"/>
        <pc:sldMkLst>
          <pc:docMk/>
          <pc:sldMk cId="1409151524" sldId="294"/>
        </pc:sldMkLst>
      </pc:sldChg>
      <pc:sldChg chg="modSp mod">
        <pc:chgData name="Naomi Siodmok" userId="49d7a6c5-01b6-4cac-9f90-a0edf70399a8" providerId="ADAL" clId="{9DB48707-C049-4647-9BFC-612EC900D5DF}" dt="2023-10-26T16:54:42.201" v="155" actId="20577"/>
        <pc:sldMkLst>
          <pc:docMk/>
          <pc:sldMk cId="1160990306" sldId="295"/>
        </pc:sldMkLst>
      </pc:sldChg>
      <pc:sldChg chg="modSp mod">
        <pc:chgData name="Naomi Siodmok" userId="49d7a6c5-01b6-4cac-9f90-a0edf70399a8" providerId="ADAL" clId="{9DB48707-C049-4647-9BFC-612EC900D5DF}" dt="2023-11-02T14:40:20.722" v="408" actId="20577"/>
        <pc:sldMkLst>
          <pc:docMk/>
          <pc:sldMk cId="1131974998" sldId="296"/>
        </pc:sldMkLst>
      </pc:sldChg>
      <pc:sldChg chg="modSp add mod ord">
        <pc:chgData name="Naomi Siodmok" userId="49d7a6c5-01b6-4cac-9f90-a0edf70399a8" providerId="ADAL" clId="{9DB48707-C049-4647-9BFC-612EC900D5DF}" dt="2023-10-26T17:29:41.123" v="275"/>
        <pc:sldMkLst>
          <pc:docMk/>
          <pc:sldMk cId="1343579525" sldId="297"/>
        </pc:sldMkLst>
      </pc:sldChg>
      <pc:sldChg chg="add ord">
        <pc:chgData name="Naomi Siodmok" userId="49d7a6c5-01b6-4cac-9f90-a0edf70399a8" providerId="ADAL" clId="{9DB48707-C049-4647-9BFC-612EC900D5DF}" dt="2023-10-26T17:29:41.123" v="275"/>
        <pc:sldMkLst>
          <pc:docMk/>
          <pc:sldMk cId="1277373794" sldId="298"/>
        </pc:sldMkLst>
      </pc:sldChg>
      <pc:sldChg chg="modSp add ord modAnim">
        <pc:chgData name="Naomi Siodmok" userId="49d7a6c5-01b6-4cac-9f90-a0edf70399a8" providerId="ADAL" clId="{9DB48707-C049-4647-9BFC-612EC900D5DF}" dt="2023-10-26T17:29:41.123" v="275"/>
        <pc:sldMkLst>
          <pc:docMk/>
          <pc:sldMk cId="3838255683" sldId="299"/>
        </pc:sldMkLst>
      </pc:sldChg>
      <pc:sldChg chg="modSp add mod ord">
        <pc:chgData name="Naomi Siodmok" userId="49d7a6c5-01b6-4cac-9f90-a0edf70399a8" providerId="ADAL" clId="{9DB48707-C049-4647-9BFC-612EC900D5DF}" dt="2023-10-26T17:29:41.123" v="275"/>
        <pc:sldMkLst>
          <pc:docMk/>
          <pc:sldMk cId="3098184505" sldId="300"/>
        </pc:sldMkLst>
      </pc:sldChg>
      <pc:sldChg chg="modSp add mod ord modAnim">
        <pc:chgData name="Naomi Siodmok" userId="49d7a6c5-01b6-4cac-9f90-a0edf70399a8" providerId="ADAL" clId="{9DB48707-C049-4647-9BFC-612EC900D5DF}" dt="2023-10-26T17:29:41.123" v="275"/>
        <pc:sldMkLst>
          <pc:docMk/>
          <pc:sldMk cId="1269216119" sldId="301"/>
        </pc:sldMkLst>
      </pc:sldChg>
    </pc:docChg>
  </pc:docChgLst>
  <pc:docChgLst>
    <pc:chgData name="Naomi Siodmok" userId="49d7a6c5-01b6-4cac-9f90-a0edf70399a8" providerId="ADAL" clId="{8ADC61AF-2FC3-41F4-8F0C-4AEDD25AC67E}"/>
    <pc:docChg chg="custSel addSld delSld modSld sldOrd">
      <pc:chgData name="Naomi Siodmok" userId="49d7a6c5-01b6-4cac-9f90-a0edf70399a8" providerId="ADAL" clId="{8ADC61AF-2FC3-41F4-8F0C-4AEDD25AC67E}" dt="2024-01-30T21:00:37.241" v="984" actId="20577"/>
      <pc:docMkLst>
        <pc:docMk/>
      </pc:docMkLst>
      <pc:sldChg chg="modSp">
        <pc:chgData name="Naomi Siodmok" userId="49d7a6c5-01b6-4cac-9f90-a0edf70399a8" providerId="ADAL" clId="{8ADC61AF-2FC3-41F4-8F0C-4AEDD25AC67E}" dt="2024-01-30T20:41:47.077" v="38" actId="20577"/>
        <pc:sldMkLst>
          <pc:docMk/>
          <pc:sldMk cId="746318648" sldId="256"/>
        </pc:sldMkLst>
      </pc:sldChg>
      <pc:sldChg chg="modSp mod">
        <pc:chgData name="Naomi Siodmok" userId="49d7a6c5-01b6-4cac-9f90-a0edf70399a8" providerId="ADAL" clId="{8ADC61AF-2FC3-41F4-8F0C-4AEDD25AC67E}" dt="2024-01-30T20:58:54.928" v="703" actId="20577"/>
        <pc:sldMkLst>
          <pc:docMk/>
          <pc:sldMk cId="3329235114" sldId="257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1255939918" sldId="278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1511452121" sldId="282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890844711" sldId="283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107715972" sldId="284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731766965" sldId="285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3491729173" sldId="287"/>
        </pc:sldMkLst>
      </pc:sldChg>
      <pc:sldChg chg="modSp mod ord">
        <pc:chgData name="Naomi Siodmok" userId="49d7a6c5-01b6-4cac-9f90-a0edf70399a8" providerId="ADAL" clId="{8ADC61AF-2FC3-41F4-8F0C-4AEDD25AC67E}" dt="2024-01-30T20:52:41.087" v="442" actId="20577"/>
        <pc:sldMkLst>
          <pc:docMk/>
          <pc:sldMk cId="648390960" sldId="288"/>
        </pc:sldMkLst>
      </pc:sldChg>
      <pc:sldChg chg="modSp add mod">
        <pc:chgData name="Naomi Siodmok" userId="49d7a6c5-01b6-4cac-9f90-a0edf70399a8" providerId="ADAL" clId="{8ADC61AF-2FC3-41F4-8F0C-4AEDD25AC67E}" dt="2024-01-30T21:00:37.241" v="984" actId="20577"/>
        <pc:sldMkLst>
          <pc:docMk/>
          <pc:sldMk cId="1332893971" sldId="289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062509266" sldId="302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306252540" sldId="303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556731488" sldId="304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3341771077" sldId="305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3029641192" sldId="306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804204215" sldId="307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3590464738" sldId="308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3443682588" sldId="309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438464795" sldId="310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2585671320" sldId="311"/>
        </pc:sldMkLst>
      </pc:sldChg>
      <pc:sldChg chg="del">
        <pc:chgData name="Naomi Siodmok" userId="49d7a6c5-01b6-4cac-9f90-a0edf70399a8" providerId="ADAL" clId="{8ADC61AF-2FC3-41F4-8F0C-4AEDD25AC67E}" dt="2024-01-30T20:59:12.838" v="704" actId="47"/>
        <pc:sldMkLst>
          <pc:docMk/>
          <pc:sldMk cId="50691942" sldId="312"/>
        </pc:sldMkLst>
      </pc:sldChg>
    </pc:docChg>
  </pc:docChgLst>
  <pc:docChgLst>
    <pc:chgData name="Jared Crews" userId="b5d7b17f-d064-46c5-874a-e33ba613f086" providerId="ADAL" clId="{5CA08C10-9DA7-4096-B900-FB1F88687873}"/>
    <pc:docChg chg="undo redo custSel addSld delSld modSld sldOrd">
      <pc:chgData name="Jared Crews" userId="b5d7b17f-d064-46c5-874a-e33ba613f086" providerId="ADAL" clId="{5CA08C10-9DA7-4096-B900-FB1F88687873}" dt="2024-08-27T16:28:22.191" v="4382"/>
      <pc:docMkLst>
        <pc:docMk/>
      </pc:docMkLst>
      <pc:sldChg chg="modSp mod">
        <pc:chgData name="Jared Crews" userId="b5d7b17f-d064-46c5-874a-e33ba613f086" providerId="ADAL" clId="{5CA08C10-9DA7-4096-B900-FB1F88687873}" dt="2024-08-27T16:12:54.656" v="4374" actId="20577"/>
        <pc:sldMkLst>
          <pc:docMk/>
          <pc:sldMk cId="746318648" sldId="256"/>
        </pc:sldMkLst>
      </pc:sldChg>
      <pc:sldChg chg="delSp modSp mod">
        <pc:chgData name="Jared Crews" userId="b5d7b17f-d064-46c5-874a-e33ba613f086" providerId="ADAL" clId="{5CA08C10-9DA7-4096-B900-FB1F88687873}" dt="2024-08-27T16:27:29.547" v="4377" actId="478"/>
        <pc:sldMkLst>
          <pc:docMk/>
          <pc:sldMk cId="2364554666" sldId="301"/>
        </pc:sldMkLst>
      </pc:sldChg>
      <pc:sldChg chg="addSp modSp mod">
        <pc:chgData name="Jared Crews" userId="b5d7b17f-d064-46c5-874a-e33ba613f086" providerId="ADAL" clId="{5CA08C10-9DA7-4096-B900-FB1F88687873}" dt="2024-08-27T16:28:12.307" v="4380" actId="1076"/>
        <pc:sldMkLst>
          <pc:docMk/>
          <pc:sldMk cId="382548218" sldId="312"/>
        </pc:sldMkLst>
      </pc:sldChg>
      <pc:sldChg chg="modSp mod ord">
        <pc:chgData name="Jared Crews" userId="b5d7b17f-d064-46c5-874a-e33ba613f086" providerId="ADAL" clId="{5CA08C10-9DA7-4096-B900-FB1F88687873}" dt="2024-08-26T18:01:00.404" v="665" actId="5793"/>
        <pc:sldMkLst>
          <pc:docMk/>
          <pc:sldMk cId="2663936180" sldId="314"/>
        </pc:sldMkLst>
      </pc:sldChg>
      <pc:sldChg chg="modSp mod ord">
        <pc:chgData name="Jared Crews" userId="b5d7b17f-d064-46c5-874a-e33ba613f086" providerId="ADAL" clId="{5CA08C10-9DA7-4096-B900-FB1F88687873}" dt="2024-08-27T14:55:50.245" v="2492" actId="20577"/>
        <pc:sldMkLst>
          <pc:docMk/>
          <pc:sldMk cId="3974662257" sldId="315"/>
        </pc:sldMkLst>
      </pc:sldChg>
      <pc:sldChg chg="modSp mod ord">
        <pc:chgData name="Jared Crews" userId="b5d7b17f-d064-46c5-874a-e33ba613f086" providerId="ADAL" clId="{5CA08C10-9DA7-4096-B900-FB1F88687873}" dt="2024-08-27T14:51:12.210" v="1862" actId="20577"/>
        <pc:sldMkLst>
          <pc:docMk/>
          <pc:sldMk cId="1549441940" sldId="322"/>
        </pc:sldMkLst>
      </pc:sldChg>
      <pc:sldChg chg="modSp mod ord">
        <pc:chgData name="Jared Crews" userId="b5d7b17f-d064-46c5-874a-e33ba613f086" providerId="ADAL" clId="{5CA08C10-9DA7-4096-B900-FB1F88687873}" dt="2024-08-27T15:08:15.371" v="3618"/>
        <pc:sldMkLst>
          <pc:docMk/>
          <pc:sldMk cId="2728039070" sldId="323"/>
        </pc:sldMkLst>
      </pc:sldChg>
      <pc:sldChg chg="del">
        <pc:chgData name="Jared Crews" userId="b5d7b17f-d064-46c5-874a-e33ba613f086" providerId="ADAL" clId="{5CA08C10-9DA7-4096-B900-FB1F88687873}" dt="2024-08-27T15:06:48.284" v="3591" actId="47"/>
        <pc:sldMkLst>
          <pc:docMk/>
          <pc:sldMk cId="380938167" sldId="324"/>
        </pc:sldMkLst>
      </pc:sldChg>
      <pc:sldChg chg="del">
        <pc:chgData name="Jared Crews" userId="b5d7b17f-d064-46c5-874a-e33ba613f086" providerId="ADAL" clId="{5CA08C10-9DA7-4096-B900-FB1F88687873}" dt="2024-08-26T18:44:54.732" v="1729" actId="47"/>
        <pc:sldMkLst>
          <pc:docMk/>
          <pc:sldMk cId="1164584322" sldId="325"/>
        </pc:sldMkLst>
      </pc:sldChg>
      <pc:sldChg chg="addSp delSp modSp new mod modClrScheme chgLayout">
        <pc:chgData name="Jared Crews" userId="b5d7b17f-d064-46c5-874a-e33ba613f086" providerId="ADAL" clId="{5CA08C10-9DA7-4096-B900-FB1F88687873}" dt="2024-08-26T16:41:05.081" v="200" actId="14100"/>
        <pc:sldMkLst>
          <pc:docMk/>
          <pc:sldMk cId="2033288321" sldId="326"/>
        </pc:sldMkLst>
      </pc:sldChg>
      <pc:sldChg chg="modSp new mod ord">
        <pc:chgData name="Jared Crews" userId="b5d7b17f-d064-46c5-874a-e33ba613f086" providerId="ADAL" clId="{5CA08C10-9DA7-4096-B900-FB1F88687873}" dt="2024-08-27T14:46:44.400" v="1809" actId="20577"/>
        <pc:sldMkLst>
          <pc:docMk/>
          <pc:sldMk cId="2204106464" sldId="327"/>
        </pc:sldMkLst>
      </pc:sldChg>
      <pc:sldChg chg="addSp delSp modSp new mod ord setBg modClrScheme chgLayout">
        <pc:chgData name="Jared Crews" userId="b5d7b17f-d064-46c5-874a-e33ba613f086" providerId="ADAL" clId="{5CA08C10-9DA7-4096-B900-FB1F88687873}" dt="2024-08-27T16:28:22.191" v="4382"/>
        <pc:sldMkLst>
          <pc:docMk/>
          <pc:sldMk cId="1696388379" sldId="328"/>
        </pc:sldMkLst>
      </pc:sldChg>
      <pc:sldChg chg="modSp new mod">
        <pc:chgData name="Jared Crews" userId="b5d7b17f-d064-46c5-874a-e33ba613f086" providerId="ADAL" clId="{5CA08C10-9DA7-4096-B900-FB1F88687873}" dt="2024-08-27T15:57:45.341" v="4363" actId="27636"/>
        <pc:sldMkLst>
          <pc:docMk/>
          <pc:sldMk cId="2902820526" sldId="329"/>
        </pc:sldMkLst>
      </pc:sldChg>
      <pc:sldChg chg="modSp new del mod">
        <pc:chgData name="Jared Crews" userId="b5d7b17f-d064-46c5-874a-e33ba613f086" providerId="ADAL" clId="{5CA08C10-9DA7-4096-B900-FB1F88687873}" dt="2024-08-27T15:08:59.351" v="3651" actId="47"/>
        <pc:sldMkLst>
          <pc:docMk/>
          <pc:sldMk cId="4042803622" sldId="329"/>
        </pc:sldMkLst>
      </pc:sldChg>
    </pc:docChg>
  </pc:docChgLst>
  <pc:docChgLst>
    <pc:chgData name="Naomi Siodmok" userId="49d7a6c5-01b6-4cac-9f90-a0edf70399a8" providerId="ADAL" clId="{B1B0540B-D8C0-454C-8BF7-1F550B314723}"/>
    <pc:docChg chg="custSel modSld">
      <pc:chgData name="Naomi Siodmok" userId="49d7a6c5-01b6-4cac-9f90-a0edf70399a8" providerId="ADAL" clId="{B1B0540B-D8C0-454C-8BF7-1F550B314723}" dt="2023-11-02T22:22:41.761" v="79" actId="20577"/>
      <pc:docMkLst>
        <pc:docMk/>
      </pc:docMkLst>
      <pc:sldChg chg="modSp mod">
        <pc:chgData name="Naomi Siodmok" userId="49d7a6c5-01b6-4cac-9f90-a0edf70399a8" providerId="ADAL" clId="{B1B0540B-D8C0-454C-8BF7-1F550B314723}" dt="2023-11-02T22:22:41.761" v="79" actId="20577"/>
        <pc:sldMkLst>
          <pc:docMk/>
          <pc:sldMk cId="1160990306" sldId="295"/>
        </pc:sldMkLst>
      </pc:sldChg>
    </pc:docChg>
  </pc:docChgLst>
  <pc:docChgLst>
    <pc:chgData name="Naomi Siodmok" userId="49d7a6c5-01b6-4cac-9f90-a0edf70399a8" providerId="ADAL" clId="{35A20718-6064-47AD-8295-1F782CF314F3}"/>
    <pc:docChg chg="undo custSel addSld delSld modSld sldOrd">
      <pc:chgData name="Naomi Siodmok" userId="49d7a6c5-01b6-4cac-9f90-a0edf70399a8" providerId="ADAL" clId="{35A20718-6064-47AD-8295-1F782CF314F3}" dt="2024-01-30T13:45:48.199" v="2296" actId="478"/>
      <pc:docMkLst>
        <pc:docMk/>
      </pc:docMkLst>
      <pc:sldChg chg="modSp mod">
        <pc:chgData name="Naomi Siodmok" userId="49d7a6c5-01b6-4cac-9f90-a0edf70399a8" providerId="ADAL" clId="{35A20718-6064-47AD-8295-1F782CF314F3}" dt="2024-01-29T20:50:28.338" v="103" actId="27636"/>
        <pc:sldMkLst>
          <pc:docMk/>
          <pc:sldMk cId="3329235114" sldId="257"/>
        </pc:sldMkLst>
      </pc:sldChg>
      <pc:sldChg chg="del">
        <pc:chgData name="Naomi Siodmok" userId="49d7a6c5-01b6-4cac-9f90-a0edf70399a8" providerId="ADAL" clId="{35A20718-6064-47AD-8295-1F782CF314F3}" dt="2024-01-29T21:23:12.248" v="1026" actId="47"/>
        <pc:sldMkLst>
          <pc:docMk/>
          <pc:sldMk cId="2835836143" sldId="277"/>
        </pc:sldMkLst>
      </pc:sldChg>
      <pc:sldChg chg="modSp mod">
        <pc:chgData name="Naomi Siodmok" userId="49d7a6c5-01b6-4cac-9f90-a0edf70399a8" providerId="ADAL" clId="{35A20718-6064-47AD-8295-1F782CF314F3}" dt="2024-01-29T21:34:33.003" v="1569" actId="20577"/>
        <pc:sldMkLst>
          <pc:docMk/>
          <pc:sldMk cId="1255939918" sldId="278"/>
        </pc:sldMkLst>
      </pc:sldChg>
      <pc:sldChg chg="del">
        <pc:chgData name="Naomi Siodmok" userId="49d7a6c5-01b6-4cac-9f90-a0edf70399a8" providerId="ADAL" clId="{35A20718-6064-47AD-8295-1F782CF314F3}" dt="2024-01-29T21:26:46.319" v="1566" actId="47"/>
        <pc:sldMkLst>
          <pc:docMk/>
          <pc:sldMk cId="4251648006" sldId="279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523920108" sldId="280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723891296" sldId="281"/>
        </pc:sldMkLst>
      </pc:sldChg>
      <pc:sldChg chg="delSp modSp mod">
        <pc:chgData name="Naomi Siodmok" userId="49d7a6c5-01b6-4cac-9f90-a0edf70399a8" providerId="ADAL" clId="{35A20718-6064-47AD-8295-1F782CF314F3}" dt="2024-01-29T21:35:33.407" v="1583" actId="478"/>
        <pc:sldMkLst>
          <pc:docMk/>
          <pc:sldMk cId="1511452121" sldId="282"/>
        </pc:sldMkLst>
      </pc:sldChg>
      <pc:sldChg chg="delSp modSp mod">
        <pc:chgData name="Naomi Siodmok" userId="49d7a6c5-01b6-4cac-9f90-a0edf70399a8" providerId="ADAL" clId="{35A20718-6064-47AD-8295-1F782CF314F3}" dt="2024-01-29T21:35:11.722" v="1576" actId="478"/>
        <pc:sldMkLst>
          <pc:docMk/>
          <pc:sldMk cId="2890844711" sldId="283"/>
        </pc:sldMkLst>
      </pc:sldChg>
      <pc:sldChg chg="delSp modSp mod">
        <pc:chgData name="Naomi Siodmok" userId="49d7a6c5-01b6-4cac-9f90-a0edf70399a8" providerId="ADAL" clId="{35A20718-6064-47AD-8295-1F782CF314F3}" dt="2024-01-29T21:35:55.620" v="1590" actId="478"/>
        <pc:sldMkLst>
          <pc:docMk/>
          <pc:sldMk cId="107715972" sldId="284"/>
        </pc:sldMkLst>
      </pc:sldChg>
      <pc:sldChg chg="delSp modSp mod">
        <pc:chgData name="Naomi Siodmok" userId="49d7a6c5-01b6-4cac-9f90-a0edf70399a8" providerId="ADAL" clId="{35A20718-6064-47AD-8295-1F782CF314F3}" dt="2024-01-29T21:36:17.229" v="1597" actId="478"/>
        <pc:sldMkLst>
          <pc:docMk/>
          <pc:sldMk cId="2731766965" sldId="285"/>
        </pc:sldMkLst>
      </pc:sldChg>
      <pc:sldChg chg="del">
        <pc:chgData name="Naomi Siodmok" userId="49d7a6c5-01b6-4cac-9f90-a0edf70399a8" providerId="ADAL" clId="{35A20718-6064-47AD-8295-1F782CF314F3}" dt="2024-01-29T21:36:21.561" v="1598" actId="47"/>
        <pc:sldMkLst>
          <pc:docMk/>
          <pc:sldMk cId="106479615" sldId="286"/>
        </pc:sldMkLst>
      </pc:sldChg>
      <pc:sldChg chg="modSp mod">
        <pc:chgData name="Naomi Siodmok" userId="49d7a6c5-01b6-4cac-9f90-a0edf70399a8" providerId="ADAL" clId="{35A20718-6064-47AD-8295-1F782CF314F3}" dt="2024-01-29T20:53:39.452" v="403" actId="14100"/>
        <pc:sldMkLst>
          <pc:docMk/>
          <pc:sldMk cId="3491729173" sldId="287"/>
        </pc:sldMkLst>
      </pc:sldChg>
      <pc:sldChg chg="modSp mod">
        <pc:chgData name="Naomi Siodmok" userId="49d7a6c5-01b6-4cac-9f90-a0edf70399a8" providerId="ADAL" clId="{35A20718-6064-47AD-8295-1F782CF314F3}" dt="2024-01-29T20:52:46.001" v="350" actId="27636"/>
        <pc:sldMkLst>
          <pc:docMk/>
          <pc:sldMk cId="648390960" sldId="288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3187484429" sldId="289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454431415" sldId="290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59345612" sldId="291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771707963" sldId="292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3813626225" sldId="293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409151524" sldId="294"/>
        </pc:sldMkLst>
      </pc:sldChg>
      <pc:sldChg chg="del">
        <pc:chgData name="Naomi Siodmok" userId="49d7a6c5-01b6-4cac-9f90-a0edf70399a8" providerId="ADAL" clId="{35A20718-6064-47AD-8295-1F782CF314F3}" dt="2024-01-29T20:52:54.694" v="352" actId="47"/>
        <pc:sldMkLst>
          <pc:docMk/>
          <pc:sldMk cId="1160990306" sldId="295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131974998" sldId="296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343579525" sldId="297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277373794" sldId="298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3838255683" sldId="299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3098184505" sldId="300"/>
        </pc:sldMkLst>
      </pc:sldChg>
      <pc:sldChg chg="del">
        <pc:chgData name="Naomi Siodmok" userId="49d7a6c5-01b6-4cac-9f90-a0edf70399a8" providerId="ADAL" clId="{35A20718-6064-47AD-8295-1F782CF314F3}" dt="2024-01-29T21:38:40.239" v="1689" actId="47"/>
        <pc:sldMkLst>
          <pc:docMk/>
          <pc:sldMk cId="1269216119" sldId="301"/>
        </pc:sldMkLst>
      </pc:sldChg>
      <pc:sldChg chg="modSp add mod ord">
        <pc:chgData name="Naomi Siodmok" userId="49d7a6c5-01b6-4cac-9f90-a0edf70399a8" providerId="ADAL" clId="{35A20718-6064-47AD-8295-1F782CF314F3}" dt="2024-01-29T21:37:12.935" v="1603" actId="114"/>
        <pc:sldMkLst>
          <pc:docMk/>
          <pc:sldMk cId="2062509266" sldId="302"/>
        </pc:sldMkLst>
      </pc:sldChg>
      <pc:sldChg chg="modSp add del mod">
        <pc:chgData name="Naomi Siodmok" userId="49d7a6c5-01b6-4cac-9f90-a0edf70399a8" providerId="ADAL" clId="{35A20718-6064-47AD-8295-1F782CF314F3}" dt="2024-01-29T20:52:52.218" v="351" actId="47"/>
        <pc:sldMkLst>
          <pc:docMk/>
          <pc:sldMk cId="2260145057" sldId="302"/>
        </pc:sldMkLst>
      </pc:sldChg>
      <pc:sldChg chg="add del">
        <pc:chgData name="Naomi Siodmok" userId="49d7a6c5-01b6-4cac-9f90-a0edf70399a8" providerId="ADAL" clId="{35A20718-6064-47AD-8295-1F782CF314F3}" dt="2024-01-29T21:17:37.288" v="409" actId="47"/>
        <pc:sldMkLst>
          <pc:docMk/>
          <pc:sldMk cId="1849018124" sldId="303"/>
        </pc:sldMkLst>
      </pc:sldChg>
      <pc:sldChg chg="modSp add mod">
        <pc:chgData name="Naomi Siodmok" userId="49d7a6c5-01b6-4cac-9f90-a0edf70399a8" providerId="ADAL" clId="{35A20718-6064-47AD-8295-1F782CF314F3}" dt="2024-01-29T21:38:24.631" v="1688" actId="20577"/>
        <pc:sldMkLst>
          <pc:docMk/>
          <pc:sldMk cId="2306252540" sldId="303"/>
        </pc:sldMkLst>
      </pc:sldChg>
      <pc:sldChg chg="modSp add ord">
        <pc:chgData name="Naomi Siodmok" userId="49d7a6c5-01b6-4cac-9f90-a0edf70399a8" providerId="ADAL" clId="{35A20718-6064-47AD-8295-1F782CF314F3}" dt="2024-01-29T21:39:08.850" v="1732" actId="20577"/>
        <pc:sldMkLst>
          <pc:docMk/>
          <pc:sldMk cId="2556731488" sldId="304"/>
        </pc:sldMkLst>
      </pc:sldChg>
      <pc:sldChg chg="add del">
        <pc:chgData name="Naomi Siodmok" userId="49d7a6c5-01b6-4cac-9f90-a0edf70399a8" providerId="ADAL" clId="{35A20718-6064-47AD-8295-1F782CF314F3}" dt="2024-01-29T21:26:40.673" v="1565" actId="47"/>
        <pc:sldMkLst>
          <pc:docMk/>
          <pc:sldMk cId="3138213211" sldId="304"/>
        </pc:sldMkLst>
      </pc:sldChg>
      <pc:sldChg chg="modSp add mod ord">
        <pc:chgData name="Naomi Siodmok" userId="49d7a6c5-01b6-4cac-9f90-a0edf70399a8" providerId="ADAL" clId="{35A20718-6064-47AD-8295-1F782CF314F3}" dt="2024-01-29T21:41:43.097" v="1995" actId="20577"/>
        <pc:sldMkLst>
          <pc:docMk/>
          <pc:sldMk cId="3341771077" sldId="305"/>
        </pc:sldMkLst>
      </pc:sldChg>
      <pc:sldChg chg="addSp delSp modSp add mod ord">
        <pc:chgData name="Naomi Siodmok" userId="49d7a6c5-01b6-4cac-9f90-a0edf70399a8" providerId="ADAL" clId="{35A20718-6064-47AD-8295-1F782CF314F3}" dt="2024-01-29T21:43:06.485" v="2032" actId="167"/>
        <pc:sldMkLst>
          <pc:docMk/>
          <pc:sldMk cId="3029641192" sldId="306"/>
        </pc:sldMkLst>
      </pc:sldChg>
      <pc:sldChg chg="modSp add mod ord">
        <pc:chgData name="Naomi Siodmok" userId="49d7a6c5-01b6-4cac-9f90-a0edf70399a8" providerId="ADAL" clId="{35A20718-6064-47AD-8295-1F782CF314F3}" dt="2024-01-29T21:45:38.480" v="2086" actId="20577"/>
        <pc:sldMkLst>
          <pc:docMk/>
          <pc:sldMk cId="2804204215" sldId="307"/>
        </pc:sldMkLst>
      </pc:sldChg>
      <pc:sldChg chg="modSp add mod ord">
        <pc:chgData name="Naomi Siodmok" userId="49d7a6c5-01b6-4cac-9f90-a0edf70399a8" providerId="ADAL" clId="{35A20718-6064-47AD-8295-1F782CF314F3}" dt="2024-01-29T21:46:27.994" v="2121" actId="20577"/>
        <pc:sldMkLst>
          <pc:docMk/>
          <pc:sldMk cId="3590464738" sldId="308"/>
        </pc:sldMkLst>
      </pc:sldChg>
      <pc:sldChg chg="addSp delSp modSp add mod">
        <pc:chgData name="Naomi Siodmok" userId="49d7a6c5-01b6-4cac-9f90-a0edf70399a8" providerId="ADAL" clId="{35A20718-6064-47AD-8295-1F782CF314F3}" dt="2024-01-29T21:51:01.472" v="2151" actId="1582"/>
        <pc:sldMkLst>
          <pc:docMk/>
          <pc:sldMk cId="3443682588" sldId="309"/>
        </pc:sldMkLst>
      </pc:sldChg>
      <pc:sldChg chg="modSp add mod">
        <pc:chgData name="Naomi Siodmok" userId="49d7a6c5-01b6-4cac-9f90-a0edf70399a8" providerId="ADAL" clId="{35A20718-6064-47AD-8295-1F782CF314F3}" dt="2024-01-29T21:56:36.685" v="2270" actId="20577"/>
        <pc:sldMkLst>
          <pc:docMk/>
          <pc:sldMk cId="438464795" sldId="310"/>
        </pc:sldMkLst>
      </pc:sldChg>
      <pc:sldChg chg="addSp delSp modSp add mod ord">
        <pc:chgData name="Naomi Siodmok" userId="49d7a6c5-01b6-4cac-9f90-a0edf70399a8" providerId="ADAL" clId="{35A20718-6064-47AD-8295-1F782CF314F3}" dt="2024-01-29T21:56:46.265" v="2272"/>
        <pc:sldMkLst>
          <pc:docMk/>
          <pc:sldMk cId="2585671320" sldId="311"/>
        </pc:sldMkLst>
      </pc:sldChg>
      <pc:sldChg chg="addSp delSp modSp add mod">
        <pc:chgData name="Naomi Siodmok" userId="49d7a6c5-01b6-4cac-9f90-a0edf70399a8" providerId="ADAL" clId="{35A20718-6064-47AD-8295-1F782CF314F3}" dt="2024-01-30T13:45:48.199" v="2296" actId="478"/>
        <pc:sldMkLst>
          <pc:docMk/>
          <pc:sldMk cId="50691942" sldId="312"/>
        </pc:sldMkLst>
      </pc:sldChg>
    </pc:docChg>
  </pc:docChgLst>
  <pc:docChgLst>
    <pc:chgData name="Jared Crews" userId="b5d7b17f-d064-46c5-874a-e33ba613f086" providerId="ADAL" clId="{1A6DC2DD-E586-47B6-9495-B4D54889065D}"/>
    <pc:docChg chg="undo redo custSel addSld delSld modSld">
      <pc:chgData name="Jared Crews" userId="b5d7b17f-d064-46c5-874a-e33ba613f086" providerId="ADAL" clId="{1A6DC2DD-E586-47B6-9495-B4D54889065D}" dt="2024-06-27T20:53:31.375" v="1286" actId="20577"/>
      <pc:docMkLst>
        <pc:docMk/>
      </pc:docMkLst>
      <pc:sldChg chg="modSp mod">
        <pc:chgData name="Jared Crews" userId="b5d7b17f-d064-46c5-874a-e33ba613f086" providerId="ADAL" clId="{1A6DC2DD-E586-47B6-9495-B4D54889065D}" dt="2024-06-27T20:53:31.375" v="1286" actId="20577"/>
        <pc:sldMkLst>
          <pc:docMk/>
          <pc:sldMk cId="2364554666" sldId="301"/>
        </pc:sldMkLst>
      </pc:sldChg>
      <pc:sldChg chg="modSp mod">
        <pc:chgData name="Jared Crews" userId="b5d7b17f-d064-46c5-874a-e33ba613f086" providerId="ADAL" clId="{1A6DC2DD-E586-47B6-9495-B4D54889065D}" dt="2024-06-27T18:43:55.657" v="342" actId="20577"/>
        <pc:sldMkLst>
          <pc:docMk/>
          <pc:sldMk cId="382548218" sldId="312"/>
        </pc:sldMkLst>
      </pc:sldChg>
      <pc:sldChg chg="modSp mod">
        <pc:chgData name="Jared Crews" userId="b5d7b17f-d064-46c5-874a-e33ba613f086" providerId="ADAL" clId="{1A6DC2DD-E586-47B6-9495-B4D54889065D}" dt="2024-06-27T20:29:45.417" v="1140" actId="255"/>
        <pc:sldMkLst>
          <pc:docMk/>
          <pc:sldMk cId="2663936180" sldId="314"/>
        </pc:sldMkLst>
      </pc:sldChg>
      <pc:sldChg chg="modSp del mod">
        <pc:chgData name="Jared Crews" userId="b5d7b17f-d064-46c5-874a-e33ba613f086" providerId="ADAL" clId="{1A6DC2DD-E586-47B6-9495-B4D54889065D}" dt="2024-06-27T20:29:14.062" v="1122" actId="47"/>
        <pc:sldMkLst>
          <pc:docMk/>
          <pc:sldMk cId="1657371920" sldId="317"/>
        </pc:sldMkLst>
      </pc:sldChg>
      <pc:sldChg chg="modSp del mod">
        <pc:chgData name="Jared Crews" userId="b5d7b17f-d064-46c5-874a-e33ba613f086" providerId="ADAL" clId="{1A6DC2DD-E586-47B6-9495-B4D54889065D}" dt="2024-06-27T20:46:20.417" v="1176" actId="47"/>
        <pc:sldMkLst>
          <pc:docMk/>
          <pc:sldMk cId="254417378" sldId="319"/>
        </pc:sldMkLst>
      </pc:sldChg>
      <pc:sldChg chg="modSp mod">
        <pc:chgData name="Jared Crews" userId="b5d7b17f-d064-46c5-874a-e33ba613f086" providerId="ADAL" clId="{1A6DC2DD-E586-47B6-9495-B4D54889065D}" dt="2024-06-27T18:50:31.309" v="422" actId="255"/>
        <pc:sldMkLst>
          <pc:docMk/>
          <pc:sldMk cId="2728039070" sldId="323"/>
        </pc:sldMkLst>
      </pc:sldChg>
      <pc:sldChg chg="modSp mod">
        <pc:chgData name="Jared Crews" userId="b5d7b17f-d064-46c5-874a-e33ba613f086" providerId="ADAL" clId="{1A6DC2DD-E586-47B6-9495-B4D54889065D}" dt="2024-06-27T20:46:44.626" v="1241" actId="20577"/>
        <pc:sldMkLst>
          <pc:docMk/>
          <pc:sldMk cId="380938167" sldId="324"/>
        </pc:sldMkLst>
      </pc:sldChg>
      <pc:sldChg chg="modSp add mod">
        <pc:chgData name="Jared Crews" userId="b5d7b17f-d064-46c5-874a-e33ba613f086" providerId="ADAL" clId="{1A6DC2DD-E586-47B6-9495-B4D54889065D}" dt="2024-06-27T19:59:12.083" v="467" actId="20577"/>
        <pc:sldMkLst>
          <pc:docMk/>
          <pc:sldMk cId="911597852" sldId="325"/>
        </pc:sldMkLst>
      </pc:sldChg>
    </pc:docChg>
  </pc:docChgLst>
  <pc:docChgLst>
    <pc:chgData name="Jared Crews" userId="b5d7b17f-d064-46c5-874a-e33ba613f086" providerId="ADAL" clId="{D1EC8099-F1D1-410C-97B5-39DF03F74F51}"/>
    <pc:docChg chg="undo redo custSel addSld delSld modSld">
      <pc:chgData name="Jared Crews" userId="b5d7b17f-d064-46c5-874a-e33ba613f086" providerId="ADAL" clId="{D1EC8099-F1D1-410C-97B5-39DF03F74F51}" dt="2025-01-28T19:00:46.942" v="2441" actId="20577"/>
      <pc:docMkLst>
        <pc:docMk/>
      </pc:docMkLst>
      <pc:sldChg chg="modSp mod">
        <pc:chgData name="Jared Crews" userId="b5d7b17f-d064-46c5-874a-e33ba613f086" providerId="ADAL" clId="{D1EC8099-F1D1-410C-97B5-39DF03F74F51}" dt="2025-01-28T18:18:50.525" v="34" actId="20577"/>
        <pc:sldMkLst>
          <pc:docMk/>
          <pc:sldMk cId="746318648" sldId="256"/>
        </pc:sldMkLst>
        <pc:spChg chg="mod">
          <ac:chgData name="Jared Crews" userId="b5d7b17f-d064-46c5-874a-e33ba613f086" providerId="ADAL" clId="{D1EC8099-F1D1-410C-97B5-39DF03F74F51}" dt="2025-01-28T18:18:50.525" v="34" actId="20577"/>
          <ac:spMkLst>
            <pc:docMk/>
            <pc:sldMk cId="746318648" sldId="256"/>
            <ac:spMk id="2" creationId="{0A184D64-AD34-AF3D-191D-396F0A10254E}"/>
          </ac:spMkLst>
        </pc:spChg>
        <pc:spChg chg="mod">
          <ac:chgData name="Jared Crews" userId="b5d7b17f-d064-46c5-874a-e33ba613f086" providerId="ADAL" clId="{D1EC8099-F1D1-410C-97B5-39DF03F74F51}" dt="2025-01-28T18:18:43.904" v="17" actId="20577"/>
          <ac:spMkLst>
            <pc:docMk/>
            <pc:sldMk cId="746318648" sldId="256"/>
            <ac:spMk id="3" creationId="{5A1F61D1-6DCC-7942-36FB-429593328470}"/>
          </ac:spMkLst>
        </pc:spChg>
      </pc:sldChg>
      <pc:sldChg chg="del">
        <pc:chgData name="Jared Crews" userId="b5d7b17f-d064-46c5-874a-e33ba613f086" providerId="ADAL" clId="{D1EC8099-F1D1-410C-97B5-39DF03F74F51}" dt="2025-01-28T18:19:01.885" v="43" actId="47"/>
        <pc:sldMkLst>
          <pc:docMk/>
          <pc:sldMk cId="2364554666" sldId="301"/>
        </pc:sldMkLst>
      </pc:sldChg>
      <pc:sldChg chg="modSp mod">
        <pc:chgData name="Jared Crews" userId="b5d7b17f-d064-46c5-874a-e33ba613f086" providerId="ADAL" clId="{D1EC8099-F1D1-410C-97B5-39DF03F74F51}" dt="2025-01-28T19:00:46.942" v="2441" actId="20577"/>
        <pc:sldMkLst>
          <pc:docMk/>
          <pc:sldMk cId="382548218" sldId="312"/>
        </pc:sldMkLst>
        <pc:spChg chg="mod">
          <ac:chgData name="Jared Crews" userId="b5d7b17f-d064-46c5-874a-e33ba613f086" providerId="ADAL" clId="{D1EC8099-F1D1-410C-97B5-39DF03F74F51}" dt="2025-01-28T19:00:46.942" v="2441" actId="20577"/>
          <ac:spMkLst>
            <pc:docMk/>
            <pc:sldMk cId="382548218" sldId="312"/>
            <ac:spMk id="3" creationId="{E76F55C5-6699-8E68-75EB-6743DC580758}"/>
          </ac:spMkLst>
        </pc:spChg>
      </pc:sldChg>
      <pc:sldChg chg="modSp new mod">
        <pc:chgData name="Jared Crews" userId="b5d7b17f-d064-46c5-874a-e33ba613f086" providerId="ADAL" clId="{D1EC8099-F1D1-410C-97B5-39DF03F74F51}" dt="2025-01-28T18:57:56.683" v="2236" actId="20577"/>
        <pc:sldMkLst>
          <pc:docMk/>
          <pc:sldMk cId="866919278" sldId="313"/>
        </pc:sldMkLst>
        <pc:spChg chg="mod">
          <ac:chgData name="Jared Crews" userId="b5d7b17f-d064-46c5-874a-e33ba613f086" providerId="ADAL" clId="{D1EC8099-F1D1-410C-97B5-39DF03F74F51}" dt="2025-01-28T18:36:13.421" v="488" actId="20577"/>
          <ac:spMkLst>
            <pc:docMk/>
            <pc:sldMk cId="866919278" sldId="313"/>
            <ac:spMk id="2" creationId="{86C3EA34-D034-B99B-DEDC-8262466A10E8}"/>
          </ac:spMkLst>
        </pc:spChg>
        <pc:spChg chg="mod">
          <ac:chgData name="Jared Crews" userId="b5d7b17f-d064-46c5-874a-e33ba613f086" providerId="ADAL" clId="{D1EC8099-F1D1-410C-97B5-39DF03F74F51}" dt="2025-01-28T18:57:56.683" v="2236" actId="20577"/>
          <ac:spMkLst>
            <pc:docMk/>
            <pc:sldMk cId="866919278" sldId="313"/>
            <ac:spMk id="3" creationId="{18EB98BB-F755-9E20-C50F-DE75F50DEA84}"/>
          </ac:spMkLst>
        </pc:spChg>
      </pc:sldChg>
      <pc:sldChg chg="modSp new mod">
        <pc:chgData name="Jared Crews" userId="b5d7b17f-d064-46c5-874a-e33ba613f086" providerId="ADAL" clId="{D1EC8099-F1D1-410C-97B5-39DF03F74F51}" dt="2025-01-28T18:54:48.890" v="1955" actId="20577"/>
        <pc:sldMkLst>
          <pc:docMk/>
          <pc:sldMk cId="2577640383" sldId="314"/>
        </pc:sldMkLst>
        <pc:spChg chg="mod">
          <ac:chgData name="Jared Crews" userId="b5d7b17f-d064-46c5-874a-e33ba613f086" providerId="ADAL" clId="{D1EC8099-F1D1-410C-97B5-39DF03F74F51}" dt="2025-01-28T18:47:13.955" v="1391" actId="20577"/>
          <ac:spMkLst>
            <pc:docMk/>
            <pc:sldMk cId="2577640383" sldId="314"/>
            <ac:spMk id="2" creationId="{093DFFDB-AEAE-490B-B394-3D096E725242}"/>
          </ac:spMkLst>
        </pc:spChg>
        <pc:spChg chg="mod">
          <ac:chgData name="Jared Crews" userId="b5d7b17f-d064-46c5-874a-e33ba613f086" providerId="ADAL" clId="{D1EC8099-F1D1-410C-97B5-39DF03F74F51}" dt="2025-01-28T18:54:48.890" v="1955" actId="20577"/>
          <ac:spMkLst>
            <pc:docMk/>
            <pc:sldMk cId="2577640383" sldId="314"/>
            <ac:spMk id="3" creationId="{AC865D23-7894-027E-3C8B-DE559D6DE893}"/>
          </ac:spMkLst>
        </pc:spChg>
      </pc:sldChg>
      <pc:sldChg chg="del">
        <pc:chgData name="Jared Crews" userId="b5d7b17f-d064-46c5-874a-e33ba613f086" providerId="ADAL" clId="{D1EC8099-F1D1-410C-97B5-39DF03F74F51}" dt="2025-01-28T18:18:58.994" v="38" actId="47"/>
        <pc:sldMkLst>
          <pc:docMk/>
          <pc:sldMk cId="2663936180" sldId="314"/>
        </pc:sldMkLst>
      </pc:sldChg>
      <pc:sldChg chg="modSp new mod">
        <pc:chgData name="Jared Crews" userId="b5d7b17f-d064-46c5-874a-e33ba613f086" providerId="ADAL" clId="{D1EC8099-F1D1-410C-97B5-39DF03F74F51}" dt="2025-01-28T18:57:27.583" v="2234"/>
        <pc:sldMkLst>
          <pc:docMk/>
          <pc:sldMk cId="2615040725" sldId="315"/>
        </pc:sldMkLst>
        <pc:spChg chg="mod">
          <ac:chgData name="Jared Crews" userId="b5d7b17f-d064-46c5-874a-e33ba613f086" providerId="ADAL" clId="{D1EC8099-F1D1-410C-97B5-39DF03F74F51}" dt="2025-01-28T18:55:20.027" v="1969" actId="20577"/>
          <ac:spMkLst>
            <pc:docMk/>
            <pc:sldMk cId="2615040725" sldId="315"/>
            <ac:spMk id="2" creationId="{2B36FB76-FC64-0CD8-F540-4F2CA8BE2FB1}"/>
          </ac:spMkLst>
        </pc:spChg>
        <pc:spChg chg="mod">
          <ac:chgData name="Jared Crews" userId="b5d7b17f-d064-46c5-874a-e33ba613f086" providerId="ADAL" clId="{D1EC8099-F1D1-410C-97B5-39DF03F74F51}" dt="2025-01-28T18:57:27.583" v="2234"/>
          <ac:spMkLst>
            <pc:docMk/>
            <pc:sldMk cId="2615040725" sldId="315"/>
            <ac:spMk id="3" creationId="{43D5B290-7D7B-5AEF-4E95-C565EF814FF9}"/>
          </ac:spMkLst>
        </pc:spChg>
      </pc:sldChg>
      <pc:sldChg chg="del">
        <pc:chgData name="Jared Crews" userId="b5d7b17f-d064-46c5-874a-e33ba613f086" providerId="ADAL" clId="{D1EC8099-F1D1-410C-97B5-39DF03F74F51}" dt="2025-01-28T18:18:59.529" v="39" actId="47"/>
        <pc:sldMkLst>
          <pc:docMk/>
          <pc:sldMk cId="3974662257" sldId="315"/>
        </pc:sldMkLst>
      </pc:sldChg>
      <pc:sldChg chg="del">
        <pc:chgData name="Jared Crews" userId="b5d7b17f-d064-46c5-874a-e33ba613f086" providerId="ADAL" clId="{D1EC8099-F1D1-410C-97B5-39DF03F74F51}" dt="2025-01-28T18:18:58.365" v="37" actId="47"/>
        <pc:sldMkLst>
          <pc:docMk/>
          <pc:sldMk cId="1549441940" sldId="322"/>
        </pc:sldMkLst>
      </pc:sldChg>
      <pc:sldChg chg="del">
        <pc:chgData name="Jared Crews" userId="b5d7b17f-d064-46c5-874a-e33ba613f086" providerId="ADAL" clId="{D1EC8099-F1D1-410C-97B5-39DF03F74F51}" dt="2025-01-28T18:19:00.667" v="41" actId="47"/>
        <pc:sldMkLst>
          <pc:docMk/>
          <pc:sldMk cId="2728039070" sldId="323"/>
        </pc:sldMkLst>
      </pc:sldChg>
      <pc:sldChg chg="del">
        <pc:chgData name="Jared Crews" userId="b5d7b17f-d064-46c5-874a-e33ba613f086" providerId="ADAL" clId="{D1EC8099-F1D1-410C-97B5-39DF03F74F51}" dt="2025-01-28T18:19:00.125" v="40" actId="47"/>
        <pc:sldMkLst>
          <pc:docMk/>
          <pc:sldMk cId="2033288321" sldId="326"/>
        </pc:sldMkLst>
      </pc:sldChg>
      <pc:sldChg chg="del">
        <pc:chgData name="Jared Crews" userId="b5d7b17f-d064-46c5-874a-e33ba613f086" providerId="ADAL" clId="{D1EC8099-F1D1-410C-97B5-39DF03F74F51}" dt="2025-01-28T18:18:58.099" v="36" actId="47"/>
        <pc:sldMkLst>
          <pc:docMk/>
          <pc:sldMk cId="2204106464" sldId="327"/>
        </pc:sldMkLst>
      </pc:sldChg>
      <pc:sldChg chg="del">
        <pc:chgData name="Jared Crews" userId="b5d7b17f-d064-46c5-874a-e33ba613f086" providerId="ADAL" clId="{D1EC8099-F1D1-410C-97B5-39DF03F74F51}" dt="2025-01-28T18:18:55.573" v="35" actId="47"/>
        <pc:sldMkLst>
          <pc:docMk/>
          <pc:sldMk cId="1696388379" sldId="328"/>
        </pc:sldMkLst>
      </pc:sldChg>
      <pc:sldChg chg="del">
        <pc:chgData name="Jared Crews" userId="b5d7b17f-d064-46c5-874a-e33ba613f086" providerId="ADAL" clId="{D1EC8099-F1D1-410C-97B5-39DF03F74F51}" dt="2025-01-28T18:19:01.272" v="42" actId="47"/>
        <pc:sldMkLst>
          <pc:docMk/>
          <pc:sldMk cId="2902820526" sldId="329"/>
        </pc:sldMkLst>
      </pc:sldChg>
    </pc:docChg>
  </pc:docChgLst>
  <pc:docChgLst>
    <pc:chgData name="Tyler Jackson" userId="S::tjackson@petersburg-va.org::0093f1c0-77fa-4094-a25c-2c17e8a388fa" providerId="AD" clId="Web-{8931B901-8C4C-DD9A-9202-EA83C9FE1B4C}"/>
    <pc:docChg chg="addSld delSld modSld">
      <pc:chgData name="Tyler Jackson" userId="S::tjackson@petersburg-va.org::0093f1c0-77fa-4094-a25c-2c17e8a388fa" providerId="AD" clId="Web-{8931B901-8C4C-DD9A-9202-EA83C9FE1B4C}" dt="2024-04-18T18:53:07.187" v="212"/>
      <pc:docMkLst>
        <pc:docMk/>
      </pc:docMkLst>
      <pc:sldChg chg="delSp modSp">
        <pc:chgData name="Tyler Jackson" userId="S::tjackson@petersburg-va.org::0093f1c0-77fa-4094-a25c-2c17e8a388fa" providerId="AD" clId="Web-{8931B901-8C4C-DD9A-9202-EA83C9FE1B4C}" dt="2024-04-18T18:08:46.985" v="205"/>
        <pc:sldMkLst>
          <pc:docMk/>
          <pc:sldMk cId="3312855956" sldId="307"/>
        </pc:sldMkLst>
      </pc:sldChg>
      <pc:sldChg chg="modSp">
        <pc:chgData name="Tyler Jackson" userId="S::tjackson@petersburg-va.org::0093f1c0-77fa-4094-a25c-2c17e8a388fa" providerId="AD" clId="Web-{8931B901-8C4C-DD9A-9202-EA83C9FE1B4C}" dt="2024-04-18T18:09:29.238" v="210" actId="1076"/>
        <pc:sldMkLst>
          <pc:docMk/>
          <pc:sldMk cId="3968985164" sldId="308"/>
        </pc:sldMkLst>
      </pc:sldChg>
      <pc:sldChg chg="modSp">
        <pc:chgData name="Tyler Jackson" userId="S::tjackson@petersburg-va.org::0093f1c0-77fa-4094-a25c-2c17e8a388fa" providerId="AD" clId="Web-{8931B901-8C4C-DD9A-9202-EA83C9FE1B4C}" dt="2024-04-18T18:08:37.281" v="202" actId="20577"/>
        <pc:sldMkLst>
          <pc:docMk/>
          <pc:sldMk cId="2136397945" sldId="309"/>
        </pc:sldMkLst>
      </pc:sldChg>
      <pc:sldChg chg="modSp">
        <pc:chgData name="Tyler Jackson" userId="S::tjackson@petersburg-va.org::0093f1c0-77fa-4094-a25c-2c17e8a388fa" providerId="AD" clId="Web-{8931B901-8C4C-DD9A-9202-EA83C9FE1B4C}" dt="2024-04-18T18:09:24.988" v="209" actId="1076"/>
        <pc:sldMkLst>
          <pc:docMk/>
          <pc:sldMk cId="1186355594" sldId="310"/>
        </pc:sldMkLst>
      </pc:sldChg>
      <pc:sldChg chg="modSp">
        <pc:chgData name="Tyler Jackson" userId="S::tjackson@petersburg-va.org::0093f1c0-77fa-4094-a25c-2c17e8a388fa" providerId="AD" clId="Web-{8931B901-8C4C-DD9A-9202-EA83C9FE1B4C}" dt="2024-04-18T17:42:49.938" v="99" actId="20577"/>
        <pc:sldMkLst>
          <pc:docMk/>
          <pc:sldMk cId="1530511252" sldId="311"/>
        </pc:sldMkLst>
      </pc:sldChg>
      <pc:sldChg chg="modSp">
        <pc:chgData name="Tyler Jackson" userId="S::tjackson@petersburg-va.org::0093f1c0-77fa-4094-a25c-2c17e8a388fa" providerId="AD" clId="Web-{8931B901-8C4C-DD9A-9202-EA83C9FE1B4C}" dt="2024-04-18T17:36:56.851" v="5" actId="20577"/>
        <pc:sldMkLst>
          <pc:docMk/>
          <pc:sldMk cId="2995754475" sldId="313"/>
        </pc:sldMkLst>
      </pc:sldChg>
      <pc:sldChg chg="modSp new">
        <pc:chgData name="Tyler Jackson" userId="S::tjackson@petersburg-va.org::0093f1c0-77fa-4094-a25c-2c17e8a388fa" providerId="AD" clId="Web-{8931B901-8C4C-DD9A-9202-EA83C9FE1B4C}" dt="2024-04-18T18:04:53.797" v="168" actId="20577"/>
        <pc:sldMkLst>
          <pc:docMk/>
          <pc:sldMk cId="2663936180" sldId="314"/>
        </pc:sldMkLst>
      </pc:sldChg>
      <pc:sldChg chg="new del">
        <pc:chgData name="Tyler Jackson" userId="S::tjackson@petersburg-va.org::0093f1c0-77fa-4094-a25c-2c17e8a388fa" providerId="AD" clId="Web-{8931B901-8C4C-DD9A-9202-EA83C9FE1B4C}" dt="2024-04-18T17:37:12.836" v="7"/>
        <pc:sldMkLst>
          <pc:docMk/>
          <pc:sldMk cId="2981601434" sldId="314"/>
        </pc:sldMkLst>
      </pc:sldChg>
      <pc:sldChg chg="new del">
        <pc:chgData name="Tyler Jackson" userId="S::tjackson@petersburg-va.org::0093f1c0-77fa-4094-a25c-2c17e8a388fa" providerId="AD" clId="Web-{8931B901-8C4C-DD9A-9202-EA83C9FE1B4C}" dt="2024-04-18T17:37:39.666" v="14"/>
        <pc:sldMkLst>
          <pc:docMk/>
          <pc:sldMk cId="369146612" sldId="315"/>
        </pc:sldMkLst>
      </pc:sldChg>
      <pc:sldChg chg="modSp new add del">
        <pc:chgData name="Tyler Jackson" userId="S::tjackson@petersburg-va.org::0093f1c0-77fa-4094-a25c-2c17e8a388fa" providerId="AD" clId="Web-{8931B901-8C4C-DD9A-9202-EA83C9FE1B4C}" dt="2024-04-18T18:53:07.187" v="212"/>
        <pc:sldMkLst>
          <pc:docMk/>
          <pc:sldMk cId="3974662257" sldId="315"/>
        </pc:sldMkLst>
      </pc:sldChg>
      <pc:sldChg chg="new del">
        <pc:chgData name="Tyler Jackson" userId="S::tjackson@petersburg-va.org::0093f1c0-77fa-4094-a25c-2c17e8a388fa" providerId="AD" clId="Web-{8931B901-8C4C-DD9A-9202-EA83C9FE1B4C}" dt="2024-04-18T17:37:40.729" v="15"/>
        <pc:sldMkLst>
          <pc:docMk/>
          <pc:sldMk cId="1518238581" sldId="316"/>
        </pc:sldMkLst>
      </pc:sldChg>
      <pc:sldChg chg="modSp new">
        <pc:chgData name="Tyler Jackson" userId="S::tjackson@petersburg-va.org::0093f1c0-77fa-4094-a25c-2c17e8a388fa" providerId="AD" clId="Web-{8931B901-8C4C-DD9A-9202-EA83C9FE1B4C}" dt="2024-04-18T18:05:09.423" v="171" actId="20577"/>
        <pc:sldMkLst>
          <pc:docMk/>
          <pc:sldMk cId="3859480292" sldId="316"/>
        </pc:sldMkLst>
      </pc:sldChg>
      <pc:sldChg chg="modSp new">
        <pc:chgData name="Tyler Jackson" userId="S::tjackson@petersburg-va.org::0093f1c0-77fa-4094-a25c-2c17e8a388fa" providerId="AD" clId="Web-{8931B901-8C4C-DD9A-9202-EA83C9FE1B4C}" dt="2024-04-18T18:08:26.577" v="201" actId="20577"/>
        <pc:sldMkLst>
          <pc:docMk/>
          <pc:sldMk cId="1657371920" sldId="317"/>
        </pc:sldMkLst>
      </pc:sldChg>
      <pc:sldChg chg="new del">
        <pc:chgData name="Tyler Jackson" userId="S::tjackson@petersburg-va.org::0093f1c0-77fa-4094-a25c-2c17e8a388fa" providerId="AD" clId="Web-{8931B901-8C4C-DD9A-9202-EA83C9FE1B4C}" dt="2024-04-18T17:37:42.104" v="16"/>
        <pc:sldMkLst>
          <pc:docMk/>
          <pc:sldMk cId="2570398039" sldId="317"/>
        </pc:sldMkLst>
      </pc:sldChg>
      <pc:sldChg chg="new del">
        <pc:chgData name="Tyler Jackson" userId="S::tjackson@petersburg-va.org::0093f1c0-77fa-4094-a25c-2c17e8a388fa" providerId="AD" clId="Web-{8931B901-8C4C-DD9A-9202-EA83C9FE1B4C}" dt="2024-04-18T17:37:29.759" v="13"/>
        <pc:sldMkLst>
          <pc:docMk/>
          <pc:sldMk cId="1458881301" sldId="318"/>
        </pc:sldMkLst>
      </pc:sldChg>
    </pc:docChg>
  </pc:docChgLst>
  <pc:docChgLst>
    <pc:chgData name="Jared Crews" userId="b5d7b17f-d064-46c5-874a-e33ba613f086" providerId="ADAL" clId="{FEC123C9-64A7-425D-9EFB-CEBDF70EAC9A}"/>
    <pc:docChg chg="undo redo custSel modSld">
      <pc:chgData name="Jared Crews" userId="b5d7b17f-d064-46c5-874a-e33ba613f086" providerId="ADAL" clId="{FEC123C9-64A7-425D-9EFB-CEBDF70EAC9A}" dt="2024-04-18T14:53:30.683" v="47" actId="20577"/>
      <pc:docMkLst>
        <pc:docMk/>
      </pc:docMkLst>
      <pc:sldChg chg="modSp mod">
        <pc:chgData name="Jared Crews" userId="b5d7b17f-d064-46c5-874a-e33ba613f086" providerId="ADAL" clId="{FEC123C9-64A7-425D-9EFB-CEBDF70EAC9A}" dt="2024-04-18T14:53:30.683" v="47" actId="20577"/>
        <pc:sldMkLst>
          <pc:docMk/>
          <pc:sldMk cId="746318648" sldId="256"/>
        </pc:sldMkLst>
      </pc:sldChg>
    </pc:docChg>
  </pc:docChgLst>
  <pc:docChgLst>
    <pc:chgData name="Jared Crews" userId="S::jcrews@petersburg-va.org::b5d7b17f-d064-46c5-874a-e33ba613f086" providerId="AD" clId="Web-{8AD00732-BCF7-294B-8321-F31525FCA08D}"/>
    <pc:docChg chg="addSld modSld sldOrd">
      <pc:chgData name="Jared Crews" userId="S::jcrews@petersburg-va.org::b5d7b17f-d064-46c5-874a-e33ba613f086" providerId="AD" clId="Web-{8AD00732-BCF7-294B-8321-F31525FCA08D}" dt="2024-03-27T19:54:57.392" v="7" actId="20577"/>
      <pc:docMkLst>
        <pc:docMk/>
      </pc:docMkLst>
      <pc:sldChg chg="modSp new ord">
        <pc:chgData name="Jared Crews" userId="S::jcrews@petersburg-va.org::b5d7b17f-d064-46c5-874a-e33ba613f086" providerId="AD" clId="Web-{8AD00732-BCF7-294B-8321-F31525FCA08D}" dt="2024-03-27T19:54:57.392" v="7" actId="20577"/>
        <pc:sldMkLst>
          <pc:docMk/>
          <pc:sldMk cId="382548218" sldId="312"/>
        </pc:sldMkLst>
      </pc:sldChg>
    </pc:docChg>
  </pc:docChgLst>
  <pc:docChgLst>
    <pc:chgData name="Jared Crews" userId="b5d7b17f-d064-46c5-874a-e33ba613f086" providerId="ADAL" clId="{1F9F9D25-6C3E-4A30-808A-1CF5C194F274}"/>
    <pc:docChg chg="undo custSel addSld modSld sldOrd">
      <pc:chgData name="Jared Crews" userId="b5d7b17f-d064-46c5-874a-e33ba613f086" providerId="ADAL" clId="{1F9F9D25-6C3E-4A30-808A-1CF5C194F274}" dt="2025-02-27T13:43:47.705" v="1465" actId="20577"/>
      <pc:docMkLst>
        <pc:docMk/>
      </pc:docMkLst>
      <pc:sldChg chg="modSp mod">
        <pc:chgData name="Jared Crews" userId="b5d7b17f-d064-46c5-874a-e33ba613f086" providerId="ADAL" clId="{1F9F9D25-6C3E-4A30-808A-1CF5C194F274}" dt="2025-02-23T17:18:46.774" v="18" actId="20577"/>
        <pc:sldMkLst>
          <pc:docMk/>
          <pc:sldMk cId="746318648" sldId="256"/>
        </pc:sldMkLst>
        <pc:spChg chg="mod">
          <ac:chgData name="Jared Crews" userId="b5d7b17f-d064-46c5-874a-e33ba613f086" providerId="ADAL" clId="{1F9F9D25-6C3E-4A30-808A-1CF5C194F274}" dt="2025-02-23T17:18:41.862" v="13" actId="20577"/>
          <ac:spMkLst>
            <pc:docMk/>
            <pc:sldMk cId="746318648" sldId="256"/>
            <ac:spMk id="2" creationId="{0A184D64-AD34-AF3D-191D-396F0A10254E}"/>
          </ac:spMkLst>
        </pc:spChg>
        <pc:spChg chg="mod">
          <ac:chgData name="Jared Crews" userId="b5d7b17f-d064-46c5-874a-e33ba613f086" providerId="ADAL" clId="{1F9F9D25-6C3E-4A30-808A-1CF5C194F274}" dt="2025-02-23T17:18:46.774" v="18" actId="20577"/>
          <ac:spMkLst>
            <pc:docMk/>
            <pc:sldMk cId="746318648" sldId="256"/>
            <ac:spMk id="3" creationId="{5A1F61D1-6DCC-7942-36FB-429593328470}"/>
          </ac:spMkLst>
        </pc:spChg>
      </pc:sldChg>
      <pc:sldChg chg="ord">
        <pc:chgData name="Jared Crews" userId="b5d7b17f-d064-46c5-874a-e33ba613f086" providerId="ADAL" clId="{1F9F9D25-6C3E-4A30-808A-1CF5C194F274}" dt="2025-02-23T17:19:16.858" v="44"/>
        <pc:sldMkLst>
          <pc:docMk/>
          <pc:sldMk cId="382548218" sldId="312"/>
        </pc:sldMkLst>
      </pc:sldChg>
      <pc:sldChg chg="modSp mod">
        <pc:chgData name="Jared Crews" userId="b5d7b17f-d064-46c5-874a-e33ba613f086" providerId="ADAL" clId="{1F9F9D25-6C3E-4A30-808A-1CF5C194F274}" dt="2025-02-23T17:31:05.745" v="1355" actId="20577"/>
        <pc:sldMkLst>
          <pc:docMk/>
          <pc:sldMk cId="866919278" sldId="313"/>
        </pc:sldMkLst>
        <pc:spChg chg="mod">
          <ac:chgData name="Jared Crews" userId="b5d7b17f-d064-46c5-874a-e33ba613f086" providerId="ADAL" clId="{1F9F9D25-6C3E-4A30-808A-1CF5C194F274}" dt="2025-02-23T17:31:05.745" v="1355" actId="20577"/>
          <ac:spMkLst>
            <pc:docMk/>
            <pc:sldMk cId="866919278" sldId="313"/>
            <ac:spMk id="3" creationId="{18EB98BB-F755-9E20-C50F-DE75F50DEA84}"/>
          </ac:spMkLst>
        </pc:spChg>
      </pc:sldChg>
      <pc:sldChg chg="modSp mod">
        <pc:chgData name="Jared Crews" userId="b5d7b17f-d064-46c5-874a-e33ba613f086" providerId="ADAL" clId="{1F9F9D25-6C3E-4A30-808A-1CF5C194F274}" dt="2025-02-23T17:32:24.541" v="1396" actId="20577"/>
        <pc:sldMkLst>
          <pc:docMk/>
          <pc:sldMk cId="2577640383" sldId="314"/>
        </pc:sldMkLst>
        <pc:spChg chg="mod">
          <ac:chgData name="Jared Crews" userId="b5d7b17f-d064-46c5-874a-e33ba613f086" providerId="ADAL" clId="{1F9F9D25-6C3E-4A30-808A-1CF5C194F274}" dt="2025-02-23T17:32:24.541" v="1396" actId="20577"/>
          <ac:spMkLst>
            <pc:docMk/>
            <pc:sldMk cId="2577640383" sldId="314"/>
            <ac:spMk id="3" creationId="{AC865D23-7894-027E-3C8B-DE559D6DE893}"/>
          </ac:spMkLst>
        </pc:spChg>
      </pc:sldChg>
      <pc:sldChg chg="modSp mod">
        <pc:chgData name="Jared Crews" userId="b5d7b17f-d064-46c5-874a-e33ba613f086" providerId="ADAL" clId="{1F9F9D25-6C3E-4A30-808A-1CF5C194F274}" dt="2025-02-23T17:29:23.979" v="1316" actId="12"/>
        <pc:sldMkLst>
          <pc:docMk/>
          <pc:sldMk cId="2615040725" sldId="315"/>
        </pc:sldMkLst>
        <pc:spChg chg="mod">
          <ac:chgData name="Jared Crews" userId="b5d7b17f-d064-46c5-874a-e33ba613f086" providerId="ADAL" clId="{1F9F9D25-6C3E-4A30-808A-1CF5C194F274}" dt="2025-02-23T17:26:04.433" v="975" actId="20577"/>
          <ac:spMkLst>
            <pc:docMk/>
            <pc:sldMk cId="2615040725" sldId="315"/>
            <ac:spMk id="2" creationId="{2B36FB76-FC64-0CD8-F540-4F2CA8BE2FB1}"/>
          </ac:spMkLst>
        </pc:spChg>
        <pc:spChg chg="mod">
          <ac:chgData name="Jared Crews" userId="b5d7b17f-d064-46c5-874a-e33ba613f086" providerId="ADAL" clId="{1F9F9D25-6C3E-4A30-808A-1CF5C194F274}" dt="2025-02-23T17:29:23.979" v="1316" actId="12"/>
          <ac:spMkLst>
            <pc:docMk/>
            <pc:sldMk cId="2615040725" sldId="315"/>
            <ac:spMk id="3" creationId="{43D5B290-7D7B-5AEF-4E95-C565EF814FF9}"/>
          </ac:spMkLst>
        </pc:spChg>
      </pc:sldChg>
      <pc:sldChg chg="modSp new mod ord">
        <pc:chgData name="Jared Crews" userId="b5d7b17f-d064-46c5-874a-e33ba613f086" providerId="ADAL" clId="{1F9F9D25-6C3E-4A30-808A-1CF5C194F274}" dt="2025-02-23T17:25:30.206" v="942" actId="255"/>
        <pc:sldMkLst>
          <pc:docMk/>
          <pc:sldMk cId="1666952633" sldId="316"/>
        </pc:sldMkLst>
        <pc:spChg chg="mod">
          <ac:chgData name="Jared Crews" userId="b5d7b17f-d064-46c5-874a-e33ba613f086" providerId="ADAL" clId="{1F9F9D25-6C3E-4A30-808A-1CF5C194F274}" dt="2025-02-23T17:19:06.833" v="42" actId="20577"/>
          <ac:spMkLst>
            <pc:docMk/>
            <pc:sldMk cId="1666952633" sldId="316"/>
            <ac:spMk id="2" creationId="{C206CF87-F229-0BAC-5025-5DD893723F0D}"/>
          </ac:spMkLst>
        </pc:spChg>
        <pc:spChg chg="mod">
          <ac:chgData name="Jared Crews" userId="b5d7b17f-d064-46c5-874a-e33ba613f086" providerId="ADAL" clId="{1F9F9D25-6C3E-4A30-808A-1CF5C194F274}" dt="2025-02-23T17:25:30.206" v="942" actId="255"/>
          <ac:spMkLst>
            <pc:docMk/>
            <pc:sldMk cId="1666952633" sldId="316"/>
            <ac:spMk id="3" creationId="{4E2D5237-015A-B946-6264-CF103C6B302C}"/>
          </ac:spMkLst>
        </pc:spChg>
      </pc:sldChg>
      <pc:sldChg chg="modSp new mod">
        <pc:chgData name="Jared Crews" userId="b5d7b17f-d064-46c5-874a-e33ba613f086" providerId="ADAL" clId="{1F9F9D25-6C3E-4A30-808A-1CF5C194F274}" dt="2025-02-27T13:43:47.705" v="1465" actId="20577"/>
        <pc:sldMkLst>
          <pc:docMk/>
          <pc:sldMk cId="925264066" sldId="317"/>
        </pc:sldMkLst>
        <pc:spChg chg="mod">
          <ac:chgData name="Jared Crews" userId="b5d7b17f-d064-46c5-874a-e33ba613f086" providerId="ADAL" clId="{1F9F9D25-6C3E-4A30-808A-1CF5C194F274}" dt="2025-02-23T17:30:16.226" v="1345" actId="20577"/>
          <ac:spMkLst>
            <pc:docMk/>
            <pc:sldMk cId="925264066" sldId="317"/>
            <ac:spMk id="2" creationId="{2426B6C6-44A8-DB82-3932-EB5EFC4BCF6C}"/>
          </ac:spMkLst>
        </pc:spChg>
        <pc:spChg chg="mod">
          <ac:chgData name="Jared Crews" userId="b5d7b17f-d064-46c5-874a-e33ba613f086" providerId="ADAL" clId="{1F9F9D25-6C3E-4A30-808A-1CF5C194F274}" dt="2025-02-27T13:43:47.705" v="1465" actId="20577"/>
          <ac:spMkLst>
            <pc:docMk/>
            <pc:sldMk cId="925264066" sldId="317"/>
            <ac:spMk id="3" creationId="{48C2F144-EF6B-D971-9FD8-36A0EC674980}"/>
          </ac:spMkLst>
        </pc:spChg>
      </pc:sldChg>
    </pc:docChg>
  </pc:docChgLst>
  <pc:docChgLst>
    <pc:chgData name="Naomi Siodmok" userId="49d7a6c5-01b6-4cac-9f90-a0edf70399a8" providerId="ADAL" clId="{F2342A83-D7D5-4833-8807-D31A7B4BC174}"/>
    <pc:docChg chg="undo custSel addSld delSld modSld sldOrd">
      <pc:chgData name="Naomi Siodmok" userId="49d7a6c5-01b6-4cac-9f90-a0edf70399a8" providerId="ADAL" clId="{F2342A83-D7D5-4833-8807-D31A7B4BC174}" dt="2024-03-04T17:43:50.425" v="2667" actId="20577"/>
      <pc:docMkLst>
        <pc:docMk/>
      </pc:docMkLst>
      <pc:sldChg chg="modSp modAnim">
        <pc:chgData name="Naomi Siodmok" userId="49d7a6c5-01b6-4cac-9f90-a0edf70399a8" providerId="ADAL" clId="{F2342A83-D7D5-4833-8807-D31A7B4BC174}" dt="2024-03-04T17:21:44.436" v="1046" actId="20577"/>
        <pc:sldMkLst>
          <pc:docMk/>
          <pc:sldMk cId="746318648" sldId="256"/>
        </pc:sldMkLst>
      </pc:sldChg>
      <pc:sldChg chg="del">
        <pc:chgData name="Naomi Siodmok" userId="49d7a6c5-01b6-4cac-9f90-a0edf70399a8" providerId="ADAL" clId="{F2342A83-D7D5-4833-8807-D31A7B4BC174}" dt="2024-03-04T17:37:35.927" v="1928" actId="47"/>
        <pc:sldMkLst>
          <pc:docMk/>
          <pc:sldMk cId="3329235114" sldId="257"/>
        </pc:sldMkLst>
      </pc:sldChg>
      <pc:sldChg chg="modSp mod ord">
        <pc:chgData name="Naomi Siodmok" userId="49d7a6c5-01b6-4cac-9f90-a0edf70399a8" providerId="ADAL" clId="{F2342A83-D7D5-4833-8807-D31A7B4BC174}" dt="2024-03-04T17:43:50.425" v="2667" actId="20577"/>
        <pc:sldMkLst>
          <pc:docMk/>
          <pc:sldMk cId="648390960" sldId="288"/>
        </pc:sldMkLst>
      </pc:sldChg>
      <pc:sldChg chg="del">
        <pc:chgData name="Naomi Siodmok" userId="49d7a6c5-01b6-4cac-9f90-a0edf70399a8" providerId="ADAL" clId="{F2342A83-D7D5-4833-8807-D31A7B4BC174}" dt="2024-03-04T17:37:38.065" v="1929" actId="47"/>
        <pc:sldMkLst>
          <pc:docMk/>
          <pc:sldMk cId="1332893971" sldId="289"/>
        </pc:sldMkLst>
      </pc:sldChg>
      <pc:sldChg chg="modSp add mod">
        <pc:chgData name="Naomi Siodmok" userId="49d7a6c5-01b6-4cac-9f90-a0edf70399a8" providerId="ADAL" clId="{F2342A83-D7D5-4833-8807-D31A7B4BC174}" dt="2024-03-04T17:43:07.984" v="2525" actId="20577"/>
        <pc:sldMkLst>
          <pc:docMk/>
          <pc:sldMk cId="1476758214" sldId="290"/>
        </pc:sldMkLst>
      </pc:sldChg>
      <pc:sldChg chg="modSp add mod">
        <pc:chgData name="Naomi Siodmok" userId="49d7a6c5-01b6-4cac-9f90-a0edf70399a8" providerId="ADAL" clId="{F2342A83-D7D5-4833-8807-D31A7B4BC174}" dt="2024-03-04T17:20:59.249" v="927" actId="20577"/>
        <pc:sldMkLst>
          <pc:docMk/>
          <pc:sldMk cId="1874274424" sldId="291"/>
        </pc:sldMkLst>
      </pc:sldChg>
      <pc:sldChg chg="modSp add mod ord">
        <pc:chgData name="Naomi Siodmok" userId="49d7a6c5-01b6-4cac-9f90-a0edf70399a8" providerId="ADAL" clId="{F2342A83-D7D5-4833-8807-D31A7B4BC174}" dt="2024-03-04T17:41:15.950" v="2417"/>
        <pc:sldMkLst>
          <pc:docMk/>
          <pc:sldMk cId="3782278944" sldId="292"/>
        </pc:sldMkLst>
      </pc:sldChg>
      <pc:sldChg chg="modSp add mod">
        <pc:chgData name="Naomi Siodmok" userId="49d7a6c5-01b6-4cac-9f90-a0edf70399a8" providerId="ADAL" clId="{F2342A83-D7D5-4833-8807-D31A7B4BC174}" dt="2024-03-04T17:42:29.299" v="2524" actId="20577"/>
        <pc:sldMkLst>
          <pc:docMk/>
          <pc:sldMk cId="2406799102" sldId="293"/>
        </pc:sldMkLst>
      </pc:sldChg>
      <pc:sldChg chg="modSp add mod ord">
        <pc:chgData name="Naomi Siodmok" userId="49d7a6c5-01b6-4cac-9f90-a0edf70399a8" providerId="ADAL" clId="{F2342A83-D7D5-4833-8807-D31A7B4BC174}" dt="2024-03-04T17:41:09.772" v="2415" actId="20577"/>
        <pc:sldMkLst>
          <pc:docMk/>
          <pc:sldMk cId="2302590435" sldId="294"/>
        </pc:sldMkLst>
      </pc:sldChg>
      <pc:sldChg chg="modSp add del mod">
        <pc:chgData name="Naomi Siodmok" userId="49d7a6c5-01b6-4cac-9f90-a0edf70399a8" providerId="ADAL" clId="{F2342A83-D7D5-4833-8807-D31A7B4BC174}" dt="2024-03-04T17:36:38" v="1673" actId="47"/>
        <pc:sldMkLst>
          <pc:docMk/>
          <pc:sldMk cId="927871093" sldId="295"/>
        </pc:sldMkLst>
      </pc:sldChg>
    </pc:docChg>
  </pc:docChgLst>
  <pc:docChgLst>
    <pc:chgData name="Jared Crews" userId="b5d7b17f-d064-46c5-874a-e33ba613f086" providerId="ADAL" clId="{DAA10CA7-B952-42D1-9A96-8D4C84FB147A}"/>
    <pc:docChg chg="undo redo custSel addSld delSld modSld sldOrd">
      <pc:chgData name="Jared Crews" userId="b5d7b17f-d064-46c5-874a-e33ba613f086" providerId="ADAL" clId="{DAA10CA7-B952-42D1-9A96-8D4C84FB147A}" dt="2024-07-03T18:01:19.746" v="4846" actId="20577"/>
      <pc:docMkLst>
        <pc:docMk/>
      </pc:docMkLst>
      <pc:sldChg chg="modSp mod">
        <pc:chgData name="Jared Crews" userId="b5d7b17f-d064-46c5-874a-e33ba613f086" providerId="ADAL" clId="{DAA10CA7-B952-42D1-9A96-8D4C84FB147A}" dt="2024-07-02T14:00:29.267" v="471" actId="20577"/>
        <pc:sldMkLst>
          <pc:docMk/>
          <pc:sldMk cId="2364554666" sldId="301"/>
        </pc:sldMkLst>
      </pc:sldChg>
      <pc:sldChg chg="modSp mod">
        <pc:chgData name="Jared Crews" userId="b5d7b17f-d064-46c5-874a-e33ba613f086" providerId="ADAL" clId="{DAA10CA7-B952-42D1-9A96-8D4C84FB147A}" dt="2024-07-03T17:05:33.658" v="4709" actId="20577"/>
        <pc:sldMkLst>
          <pc:docMk/>
          <pc:sldMk cId="382548218" sldId="312"/>
        </pc:sldMkLst>
      </pc:sldChg>
      <pc:sldChg chg="modSp mod">
        <pc:chgData name="Jared Crews" userId="b5d7b17f-d064-46c5-874a-e33ba613f086" providerId="ADAL" clId="{DAA10CA7-B952-42D1-9A96-8D4C84FB147A}" dt="2024-07-02T14:15:11.476" v="1029" actId="255"/>
        <pc:sldMkLst>
          <pc:docMk/>
          <pc:sldMk cId="2663936180" sldId="314"/>
        </pc:sldMkLst>
      </pc:sldChg>
      <pc:sldChg chg="modSp mod">
        <pc:chgData name="Jared Crews" userId="b5d7b17f-d064-46c5-874a-e33ba613f086" providerId="ADAL" clId="{DAA10CA7-B952-42D1-9A96-8D4C84FB147A}" dt="2024-07-03T18:01:19.746" v="4846" actId="20577"/>
        <pc:sldMkLst>
          <pc:docMk/>
          <pc:sldMk cId="3974662257" sldId="315"/>
        </pc:sldMkLst>
      </pc:sldChg>
      <pc:sldChg chg="modSp mod ord">
        <pc:chgData name="Jared Crews" userId="b5d7b17f-d064-46c5-874a-e33ba613f086" providerId="ADAL" clId="{DAA10CA7-B952-42D1-9A96-8D4C84FB147A}" dt="2024-07-03T17:08:45.907" v="4835" actId="6549"/>
        <pc:sldMkLst>
          <pc:docMk/>
          <pc:sldMk cId="1549441940" sldId="322"/>
        </pc:sldMkLst>
      </pc:sldChg>
      <pc:sldChg chg="modSp mod">
        <pc:chgData name="Jared Crews" userId="b5d7b17f-d064-46c5-874a-e33ba613f086" providerId="ADAL" clId="{DAA10CA7-B952-42D1-9A96-8D4C84FB147A}" dt="2024-07-02T19:19:54.033" v="4207" actId="5793"/>
        <pc:sldMkLst>
          <pc:docMk/>
          <pc:sldMk cId="2728039070" sldId="323"/>
        </pc:sldMkLst>
      </pc:sldChg>
      <pc:sldChg chg="modSp mod">
        <pc:chgData name="Jared Crews" userId="b5d7b17f-d064-46c5-874a-e33ba613f086" providerId="ADAL" clId="{DAA10CA7-B952-42D1-9A96-8D4C84FB147A}" dt="2024-07-02T19:38:32.998" v="4425" actId="20577"/>
        <pc:sldMkLst>
          <pc:docMk/>
          <pc:sldMk cId="380938167" sldId="324"/>
        </pc:sldMkLst>
      </pc:sldChg>
      <pc:sldChg chg="del">
        <pc:chgData name="Jared Crews" userId="b5d7b17f-d064-46c5-874a-e33ba613f086" providerId="ADAL" clId="{DAA10CA7-B952-42D1-9A96-8D4C84FB147A}" dt="2024-07-02T14:59:09.113" v="2535" actId="47"/>
        <pc:sldMkLst>
          <pc:docMk/>
          <pc:sldMk cId="911597852" sldId="325"/>
        </pc:sldMkLst>
      </pc:sldChg>
      <pc:sldChg chg="modSp new mod ord">
        <pc:chgData name="Jared Crews" userId="b5d7b17f-d064-46c5-874a-e33ba613f086" providerId="ADAL" clId="{DAA10CA7-B952-42D1-9A96-8D4C84FB147A}" dt="2024-07-03T17:33:31.851" v="4836" actId="20577"/>
        <pc:sldMkLst>
          <pc:docMk/>
          <pc:sldMk cId="1164584322" sldId="325"/>
        </pc:sldMkLst>
      </pc:sldChg>
    </pc:docChg>
  </pc:docChgLst>
  <pc:docChgLst>
    <pc:chgData name="Jared Crews" userId="b5d7b17f-d064-46c5-874a-e33ba613f086" providerId="ADAL" clId="{B17A219C-D21F-4488-B912-37915F0987AD}"/>
    <pc:docChg chg="undo redo custSel addSld delSld modSld sldOrd">
      <pc:chgData name="Jared Crews" userId="b5d7b17f-d064-46c5-874a-e33ba613f086" providerId="ADAL" clId="{B17A219C-D21F-4488-B912-37915F0987AD}" dt="2024-03-28T19:20:50.146" v="55" actId="47"/>
      <pc:docMkLst>
        <pc:docMk/>
      </pc:docMkLst>
      <pc:sldChg chg="modSp mod">
        <pc:chgData name="Jared Crews" userId="b5d7b17f-d064-46c5-874a-e33ba613f086" providerId="ADAL" clId="{B17A219C-D21F-4488-B912-37915F0987AD}" dt="2024-03-27T21:12:11.640" v="54" actId="6549"/>
        <pc:sldMkLst>
          <pc:docMk/>
          <pc:sldMk cId="3312855956" sldId="307"/>
        </pc:sldMkLst>
      </pc:sldChg>
      <pc:sldChg chg="ord">
        <pc:chgData name="Jared Crews" userId="b5d7b17f-d064-46c5-874a-e33ba613f086" providerId="ADAL" clId="{B17A219C-D21F-4488-B912-37915F0987AD}" dt="2024-03-27T21:08:12.065" v="17"/>
        <pc:sldMkLst>
          <pc:docMk/>
          <pc:sldMk cId="3968985164" sldId="308"/>
        </pc:sldMkLst>
      </pc:sldChg>
      <pc:sldChg chg="modSp mod">
        <pc:chgData name="Jared Crews" userId="b5d7b17f-d064-46c5-874a-e33ba613f086" providerId="ADAL" clId="{B17A219C-D21F-4488-B912-37915F0987AD}" dt="2024-03-27T21:06:39.457" v="14" actId="20577"/>
        <pc:sldMkLst>
          <pc:docMk/>
          <pc:sldMk cId="382548218" sldId="312"/>
        </pc:sldMkLst>
      </pc:sldChg>
      <pc:sldChg chg="modSp new del mod">
        <pc:chgData name="Jared Crews" userId="b5d7b17f-d064-46c5-874a-e33ba613f086" providerId="ADAL" clId="{B17A219C-D21F-4488-B912-37915F0987AD}" dt="2024-03-28T19:20:50.146" v="55" actId="47"/>
        <pc:sldMkLst>
          <pc:docMk/>
          <pc:sldMk cId="3849713243" sldId="314"/>
        </pc:sldMkLst>
      </pc:sldChg>
    </pc:docChg>
  </pc:docChgLst>
  <pc:docChgLst>
    <pc:chgData name="Tyler Jackson" userId="S::tjackson@petersburg-va.org::0093f1c0-77fa-4094-a25c-2c17e8a388fa" providerId="AD" clId="Web-{0AE5DB6C-D9AE-6491-0A05-499B761995B0}"/>
    <pc:docChg chg="addSld delSld modSld sldOrd">
      <pc:chgData name="Tyler Jackson" userId="S::tjackson@petersburg-va.org::0093f1c0-77fa-4094-a25c-2c17e8a388fa" providerId="AD" clId="Web-{0AE5DB6C-D9AE-6491-0A05-499B761995B0}" dt="2024-03-27T19:48:51.455" v="1140"/>
      <pc:docMkLst>
        <pc:docMk/>
      </pc:docMkLst>
      <pc:sldChg chg="modSp">
        <pc:chgData name="Tyler Jackson" userId="S::tjackson@petersburg-va.org::0093f1c0-77fa-4094-a25c-2c17e8a388fa" providerId="AD" clId="Web-{0AE5DB6C-D9AE-6491-0A05-499B761995B0}" dt="2024-03-27T18:32:19.611" v="27" actId="20577"/>
        <pc:sldMkLst>
          <pc:docMk/>
          <pc:sldMk cId="746318648" sldId="256"/>
        </pc:sldMkLst>
      </pc:sldChg>
      <pc:sldChg chg="del">
        <pc:chgData name="Tyler Jackson" userId="S::tjackson@petersburg-va.org::0093f1c0-77fa-4094-a25c-2c17e8a388fa" providerId="AD" clId="Web-{0AE5DB6C-D9AE-6491-0A05-499B761995B0}" dt="2024-03-27T18:40:28.997" v="28"/>
        <pc:sldMkLst>
          <pc:docMk/>
          <pc:sldMk cId="648390960" sldId="288"/>
        </pc:sldMkLst>
      </pc:sldChg>
      <pc:sldChg chg="del">
        <pc:chgData name="Tyler Jackson" userId="S::tjackson@petersburg-va.org::0093f1c0-77fa-4094-a25c-2c17e8a388fa" providerId="AD" clId="Web-{0AE5DB6C-D9AE-6491-0A05-499B761995B0}" dt="2024-03-27T19:48:51.455" v="1140"/>
        <pc:sldMkLst>
          <pc:docMk/>
          <pc:sldMk cId="1476758214" sldId="290"/>
        </pc:sldMkLst>
      </pc:sldChg>
      <pc:sldChg chg="del">
        <pc:chgData name="Tyler Jackson" userId="S::tjackson@petersburg-va.org::0093f1c0-77fa-4094-a25c-2c17e8a388fa" providerId="AD" clId="Web-{0AE5DB6C-D9AE-6491-0A05-499B761995B0}" dt="2024-03-27T19:10:50.150" v="274"/>
        <pc:sldMkLst>
          <pc:docMk/>
          <pc:sldMk cId="3782278944" sldId="292"/>
        </pc:sldMkLst>
      </pc:sldChg>
      <pc:sldChg chg="del">
        <pc:chgData name="Tyler Jackson" userId="S::tjackson@petersburg-va.org::0093f1c0-77fa-4094-a25c-2c17e8a388fa" providerId="AD" clId="Web-{0AE5DB6C-D9AE-6491-0A05-499B761995B0}" dt="2024-03-27T18:40:29.794" v="29"/>
        <pc:sldMkLst>
          <pc:docMk/>
          <pc:sldMk cId="3601122665" sldId="295"/>
        </pc:sldMkLst>
      </pc:sldChg>
      <pc:sldChg chg="modSp">
        <pc:chgData name="Tyler Jackson" userId="S::tjackson@petersburg-va.org::0093f1c0-77fa-4094-a25c-2c17e8a388fa" providerId="AD" clId="Web-{0AE5DB6C-D9AE-6491-0A05-499B761995B0}" dt="2024-03-27T19:10:44.337" v="271" actId="20577"/>
        <pc:sldMkLst>
          <pc:docMk/>
          <pc:sldMk cId="4045502334" sldId="297"/>
        </pc:sldMkLst>
      </pc:sldChg>
      <pc:sldChg chg="del">
        <pc:chgData name="Tyler Jackson" userId="S::tjackson@petersburg-va.org::0093f1c0-77fa-4094-a25c-2c17e8a388fa" providerId="AD" clId="Web-{0AE5DB6C-D9AE-6491-0A05-499B761995B0}" dt="2024-03-27T19:10:49.712" v="273"/>
        <pc:sldMkLst>
          <pc:docMk/>
          <pc:sldMk cId="1349013981" sldId="298"/>
        </pc:sldMkLst>
      </pc:sldChg>
      <pc:sldChg chg="del">
        <pc:chgData name="Tyler Jackson" userId="S::tjackson@petersburg-va.org::0093f1c0-77fa-4094-a25c-2c17e8a388fa" providerId="AD" clId="Web-{0AE5DB6C-D9AE-6491-0A05-499B761995B0}" dt="2024-03-27T19:10:50.853" v="275"/>
        <pc:sldMkLst>
          <pc:docMk/>
          <pc:sldMk cId="3059825298" sldId="300"/>
        </pc:sldMkLst>
      </pc:sldChg>
      <pc:sldChg chg="modSp add ord replId">
        <pc:chgData name="Tyler Jackson" userId="S::tjackson@petersburg-va.org::0093f1c0-77fa-4094-a25c-2c17e8a388fa" providerId="AD" clId="Web-{0AE5DB6C-D9AE-6491-0A05-499B761995B0}" dt="2024-03-27T19:04:41.204" v="165" actId="20577"/>
        <pc:sldMkLst>
          <pc:docMk/>
          <pc:sldMk cId="2364554666" sldId="301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27:34.627" v="862" actId="20577"/>
        <pc:sldMkLst>
          <pc:docMk/>
          <pc:sldMk cId="30749863" sldId="302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42:19.258" v="1054" actId="20577"/>
        <pc:sldMkLst>
          <pc:docMk/>
          <pc:sldMk cId="1477304845" sldId="303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30:43.241" v="951" actId="20577"/>
        <pc:sldMkLst>
          <pc:docMk/>
          <pc:sldMk cId="794159550" sldId="304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39:46.207" v="976" actId="20577"/>
        <pc:sldMkLst>
          <pc:docMk/>
          <pc:sldMk cId="3767402021" sldId="305"/>
        </pc:sldMkLst>
      </pc:sldChg>
      <pc:sldChg chg="modSp add del replId">
        <pc:chgData name="Tyler Jackson" userId="S::tjackson@petersburg-va.org::0093f1c0-77fa-4094-a25c-2c17e8a388fa" providerId="AD" clId="Web-{0AE5DB6C-D9AE-6491-0A05-499B761995B0}" dt="2024-03-27T19:46:21.217" v="1137"/>
        <pc:sldMkLst>
          <pc:docMk/>
          <pc:sldMk cId="2529972341" sldId="306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43:22.462" v="1079" actId="20577"/>
        <pc:sldMkLst>
          <pc:docMk/>
          <pc:sldMk cId="3312855956" sldId="307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43:38.306" v="1082" actId="20577"/>
        <pc:sldMkLst>
          <pc:docMk/>
          <pc:sldMk cId="3968985164" sldId="308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46:34.404" v="1139" actId="20577"/>
        <pc:sldMkLst>
          <pc:docMk/>
          <pc:sldMk cId="2136397945" sldId="309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45:24.731" v="1112" actId="20577"/>
        <pc:sldMkLst>
          <pc:docMk/>
          <pc:sldMk cId="1186355594" sldId="310"/>
        </pc:sldMkLst>
      </pc:sldChg>
      <pc:sldChg chg="modSp add replId">
        <pc:chgData name="Tyler Jackson" userId="S::tjackson@petersburg-va.org::0093f1c0-77fa-4094-a25c-2c17e8a388fa" providerId="AD" clId="Web-{0AE5DB6C-D9AE-6491-0A05-499B761995B0}" dt="2024-03-27T19:46:12.670" v="1136" actId="20577"/>
        <pc:sldMkLst>
          <pc:docMk/>
          <pc:sldMk cId="1530511252" sldId="311"/>
        </pc:sldMkLst>
      </pc:sldChg>
    </pc:docChg>
  </pc:docChgLst>
  <pc:docChgLst>
    <pc:chgData name="Jared Crews" userId="b5d7b17f-d064-46c5-874a-e33ba613f086" providerId="ADAL" clId="{C6FB9853-E247-4D5B-AF45-835B960F2E6D}"/>
    <pc:docChg chg="undo custSel addSld delSld modSld">
      <pc:chgData name="Jared Crews" userId="b5d7b17f-d064-46c5-874a-e33ba613f086" providerId="ADAL" clId="{C6FB9853-E247-4D5B-AF45-835B960F2E6D}" dt="2024-03-27T21:04:28.176" v="1268" actId="255"/>
      <pc:docMkLst>
        <pc:docMk/>
      </pc:docMkLst>
      <pc:sldChg chg="del">
        <pc:chgData name="Jared Crews" userId="b5d7b17f-d064-46c5-874a-e33ba613f086" providerId="ADAL" clId="{C6FB9853-E247-4D5B-AF45-835B960F2E6D}" dt="2024-03-27T20:58:40.321" v="876" actId="47"/>
        <pc:sldMkLst>
          <pc:docMk/>
          <pc:sldMk cId="4045502334" sldId="297"/>
        </pc:sldMkLst>
      </pc:sldChg>
      <pc:sldChg chg="modSp mod">
        <pc:chgData name="Jared Crews" userId="b5d7b17f-d064-46c5-874a-e33ba613f086" providerId="ADAL" clId="{C6FB9853-E247-4D5B-AF45-835B960F2E6D}" dt="2024-03-27T20:50:29.615" v="811" actId="20577"/>
        <pc:sldMkLst>
          <pc:docMk/>
          <pc:sldMk cId="2364554666" sldId="301"/>
        </pc:sldMkLst>
      </pc:sldChg>
      <pc:sldChg chg="modSp del mod">
        <pc:chgData name="Jared Crews" userId="b5d7b17f-d064-46c5-874a-e33ba613f086" providerId="ADAL" clId="{C6FB9853-E247-4D5B-AF45-835B960F2E6D}" dt="2024-03-27T20:56:59.647" v="855" actId="47"/>
        <pc:sldMkLst>
          <pc:docMk/>
          <pc:sldMk cId="30749863" sldId="302"/>
        </pc:sldMkLst>
      </pc:sldChg>
      <pc:sldChg chg="del">
        <pc:chgData name="Jared Crews" userId="b5d7b17f-d064-46c5-874a-e33ba613f086" providerId="ADAL" clId="{C6FB9853-E247-4D5B-AF45-835B960F2E6D}" dt="2024-03-27T20:58:46.423" v="877" actId="47"/>
        <pc:sldMkLst>
          <pc:docMk/>
          <pc:sldMk cId="1477304845" sldId="303"/>
        </pc:sldMkLst>
      </pc:sldChg>
      <pc:sldChg chg="del">
        <pc:chgData name="Jared Crews" userId="b5d7b17f-d064-46c5-874a-e33ba613f086" providerId="ADAL" clId="{C6FB9853-E247-4D5B-AF45-835B960F2E6D}" dt="2024-03-27T20:59:42.110" v="887" actId="47"/>
        <pc:sldMkLst>
          <pc:docMk/>
          <pc:sldMk cId="794159550" sldId="304"/>
        </pc:sldMkLst>
      </pc:sldChg>
      <pc:sldChg chg="del">
        <pc:chgData name="Jared Crews" userId="b5d7b17f-d064-46c5-874a-e33ba613f086" providerId="ADAL" clId="{C6FB9853-E247-4D5B-AF45-835B960F2E6D}" dt="2024-03-27T20:59:45.440" v="888" actId="47"/>
        <pc:sldMkLst>
          <pc:docMk/>
          <pc:sldMk cId="3767402021" sldId="305"/>
        </pc:sldMkLst>
      </pc:sldChg>
      <pc:sldChg chg="modSp mod">
        <pc:chgData name="Jared Crews" userId="b5d7b17f-d064-46c5-874a-e33ba613f086" providerId="ADAL" clId="{C6FB9853-E247-4D5B-AF45-835B960F2E6D}" dt="2024-03-27T20:57:33.299" v="867" actId="255"/>
        <pc:sldMkLst>
          <pc:docMk/>
          <pc:sldMk cId="3312855956" sldId="307"/>
        </pc:sldMkLst>
      </pc:sldChg>
      <pc:sldChg chg="modSp mod">
        <pc:chgData name="Jared Crews" userId="b5d7b17f-d064-46c5-874a-e33ba613f086" providerId="ADAL" clId="{C6FB9853-E247-4D5B-AF45-835B960F2E6D}" dt="2024-03-27T20:59:21.793" v="886" actId="114"/>
        <pc:sldMkLst>
          <pc:docMk/>
          <pc:sldMk cId="3968985164" sldId="308"/>
        </pc:sldMkLst>
      </pc:sldChg>
      <pc:sldChg chg="modSp mod">
        <pc:chgData name="Jared Crews" userId="b5d7b17f-d064-46c5-874a-e33ba613f086" providerId="ADAL" clId="{C6FB9853-E247-4D5B-AF45-835B960F2E6D}" dt="2024-03-27T20:59:10.999" v="884" actId="255"/>
        <pc:sldMkLst>
          <pc:docMk/>
          <pc:sldMk cId="2136397945" sldId="309"/>
        </pc:sldMkLst>
      </pc:sldChg>
      <pc:sldChg chg="modSp mod">
        <pc:chgData name="Jared Crews" userId="b5d7b17f-d064-46c5-874a-e33ba613f086" providerId="ADAL" clId="{C6FB9853-E247-4D5B-AF45-835B960F2E6D}" dt="2024-03-27T21:01:20.368" v="909" actId="207"/>
        <pc:sldMkLst>
          <pc:docMk/>
          <pc:sldMk cId="1186355594" sldId="310"/>
        </pc:sldMkLst>
      </pc:sldChg>
      <pc:sldChg chg="modSp mod">
        <pc:chgData name="Jared Crews" userId="b5d7b17f-d064-46c5-874a-e33ba613f086" providerId="ADAL" clId="{C6FB9853-E247-4D5B-AF45-835B960F2E6D}" dt="2024-03-27T21:01:55.246" v="915" actId="114"/>
        <pc:sldMkLst>
          <pc:docMk/>
          <pc:sldMk cId="1530511252" sldId="311"/>
        </pc:sldMkLst>
      </pc:sldChg>
      <pc:sldChg chg="modSp new mod">
        <pc:chgData name="Jared Crews" userId="b5d7b17f-d064-46c5-874a-e33ba613f086" providerId="ADAL" clId="{C6FB9853-E247-4D5B-AF45-835B960F2E6D}" dt="2024-03-27T21:04:28.176" v="1268" actId="255"/>
        <pc:sldMkLst>
          <pc:docMk/>
          <pc:sldMk cId="2995754475" sldId="313"/>
        </pc:sldMkLst>
      </pc:sldChg>
    </pc:docChg>
  </pc:docChgLst>
  <pc:docChgLst>
    <pc:chgData name="Naomi Siodmok" userId="49d7a6c5-01b6-4cac-9f90-a0edf70399a8" providerId="ADAL" clId="{ECC33CA9-36B8-4135-BF36-2B8B6C6F02B9}"/>
    <pc:docChg chg="undo redo custSel addSld delSld modSld sldOrd">
      <pc:chgData name="Naomi Siodmok" userId="49d7a6c5-01b6-4cac-9f90-a0edf70399a8" providerId="ADAL" clId="{ECC33CA9-36B8-4135-BF36-2B8B6C6F02B9}" dt="2023-09-29T15:32:56.035" v="2448" actId="20577"/>
      <pc:docMkLst>
        <pc:docMk/>
      </pc:docMkLst>
      <pc:sldChg chg="modSp mod">
        <pc:chgData name="Naomi Siodmok" userId="49d7a6c5-01b6-4cac-9f90-a0edf70399a8" providerId="ADAL" clId="{ECC33CA9-36B8-4135-BF36-2B8B6C6F02B9}" dt="2023-09-29T14:35:40.140" v="353" actId="404"/>
        <pc:sldMkLst>
          <pc:docMk/>
          <pc:sldMk cId="746318648" sldId="256"/>
        </pc:sldMkLst>
      </pc:sldChg>
      <pc:sldChg chg="modSp mod">
        <pc:chgData name="Naomi Siodmok" userId="49d7a6c5-01b6-4cac-9f90-a0edf70399a8" providerId="ADAL" clId="{ECC33CA9-36B8-4135-BF36-2B8B6C6F02B9}" dt="2023-09-29T14:35:53.231" v="356" actId="20577"/>
        <pc:sldMkLst>
          <pc:docMk/>
          <pc:sldMk cId="3329235114" sldId="257"/>
        </pc:sldMkLst>
      </pc:sldChg>
      <pc:sldChg chg="del">
        <pc:chgData name="Naomi Siodmok" userId="49d7a6c5-01b6-4cac-9f90-a0edf70399a8" providerId="ADAL" clId="{ECC33CA9-36B8-4135-BF36-2B8B6C6F02B9}" dt="2023-09-29T14:39:05.061" v="406" actId="2696"/>
        <pc:sldMkLst>
          <pc:docMk/>
          <pc:sldMk cId="2623358679" sldId="266"/>
        </pc:sldMkLst>
      </pc:sldChg>
      <pc:sldChg chg="modSp mod">
        <pc:chgData name="Naomi Siodmok" userId="49d7a6c5-01b6-4cac-9f90-a0edf70399a8" providerId="ADAL" clId="{ECC33CA9-36B8-4135-BF36-2B8B6C6F02B9}" dt="2023-09-29T14:30:29.840" v="273" actId="20577"/>
        <pc:sldMkLst>
          <pc:docMk/>
          <pc:sldMk cId="2835836143" sldId="277"/>
        </pc:sldMkLst>
      </pc:sldChg>
      <pc:sldChg chg="ord">
        <pc:chgData name="Naomi Siodmok" userId="49d7a6c5-01b6-4cac-9f90-a0edf70399a8" providerId="ADAL" clId="{ECC33CA9-36B8-4135-BF36-2B8B6C6F02B9}" dt="2023-09-29T14:22:36.894" v="24"/>
        <pc:sldMkLst>
          <pc:docMk/>
          <pc:sldMk cId="4251648006" sldId="279"/>
        </pc:sldMkLst>
      </pc:sldChg>
      <pc:sldChg chg="modSp mod">
        <pc:chgData name="Naomi Siodmok" userId="49d7a6c5-01b6-4cac-9f90-a0edf70399a8" providerId="ADAL" clId="{ECC33CA9-36B8-4135-BF36-2B8B6C6F02B9}" dt="2023-09-29T15:06:14.514" v="1232"/>
        <pc:sldMkLst>
          <pc:docMk/>
          <pc:sldMk cId="1523920108" sldId="280"/>
        </pc:sldMkLst>
      </pc:sldChg>
      <pc:sldChg chg="modSp mod">
        <pc:chgData name="Naomi Siodmok" userId="49d7a6c5-01b6-4cac-9f90-a0edf70399a8" providerId="ADAL" clId="{ECC33CA9-36B8-4135-BF36-2B8B6C6F02B9}" dt="2023-09-29T15:04:28.032" v="1199" actId="12"/>
        <pc:sldMkLst>
          <pc:docMk/>
          <pc:sldMk cId="723891296" sldId="281"/>
        </pc:sldMkLst>
      </pc:sldChg>
      <pc:sldChg chg="addSp delSp modSp add mod ord">
        <pc:chgData name="Naomi Siodmok" userId="49d7a6c5-01b6-4cac-9f90-a0edf70399a8" providerId="ADAL" clId="{ECC33CA9-36B8-4135-BF36-2B8B6C6F02B9}" dt="2023-09-29T14:28:23.831" v="232" actId="20577"/>
        <pc:sldMkLst>
          <pc:docMk/>
          <pc:sldMk cId="1511452121" sldId="282"/>
        </pc:sldMkLst>
      </pc:sldChg>
      <pc:sldChg chg="addSp modSp add mod ord">
        <pc:chgData name="Naomi Siodmok" userId="49d7a6c5-01b6-4cac-9f90-a0edf70399a8" providerId="ADAL" clId="{ECC33CA9-36B8-4135-BF36-2B8B6C6F02B9}" dt="2023-09-29T14:32:00.680" v="286" actId="313"/>
        <pc:sldMkLst>
          <pc:docMk/>
          <pc:sldMk cId="2890844711" sldId="283"/>
        </pc:sldMkLst>
      </pc:sldChg>
      <pc:sldChg chg="addSp delSp modSp add mod">
        <pc:chgData name="Naomi Siodmok" userId="49d7a6c5-01b6-4cac-9f90-a0edf70399a8" providerId="ADAL" clId="{ECC33CA9-36B8-4135-BF36-2B8B6C6F02B9}" dt="2023-09-29T14:28:17.025" v="223" actId="20577"/>
        <pc:sldMkLst>
          <pc:docMk/>
          <pc:sldMk cId="107715972" sldId="284"/>
        </pc:sldMkLst>
      </pc:sldChg>
      <pc:sldChg chg="addSp delSp modSp add mod">
        <pc:chgData name="Naomi Siodmok" userId="49d7a6c5-01b6-4cac-9f90-a0edf70399a8" providerId="ADAL" clId="{ECC33CA9-36B8-4135-BF36-2B8B6C6F02B9}" dt="2023-09-29T14:28:12.192" v="213" actId="20577"/>
        <pc:sldMkLst>
          <pc:docMk/>
          <pc:sldMk cId="2731766965" sldId="285"/>
        </pc:sldMkLst>
      </pc:sldChg>
      <pc:sldChg chg="addSp delSp modSp add mod">
        <pc:chgData name="Naomi Siodmok" userId="49d7a6c5-01b6-4cac-9f90-a0edf70399a8" providerId="ADAL" clId="{ECC33CA9-36B8-4135-BF36-2B8B6C6F02B9}" dt="2023-09-29T15:21:08.259" v="1541" actId="1076"/>
        <pc:sldMkLst>
          <pc:docMk/>
          <pc:sldMk cId="106479615" sldId="286"/>
        </pc:sldMkLst>
      </pc:sldChg>
      <pc:sldChg chg="delSp modSp add mod ord delAnim modAnim">
        <pc:chgData name="Naomi Siodmok" userId="49d7a6c5-01b6-4cac-9f90-a0edf70399a8" providerId="ADAL" clId="{ECC33CA9-36B8-4135-BF36-2B8B6C6F02B9}" dt="2023-09-29T14:37:14.856" v="377" actId="113"/>
        <pc:sldMkLst>
          <pc:docMk/>
          <pc:sldMk cId="3491729173" sldId="287"/>
        </pc:sldMkLst>
      </pc:sldChg>
      <pc:sldChg chg="add">
        <pc:chgData name="Naomi Siodmok" userId="49d7a6c5-01b6-4cac-9f90-a0edf70399a8" providerId="ADAL" clId="{ECC33CA9-36B8-4135-BF36-2B8B6C6F02B9}" dt="2023-09-29T14:33:24.663" v="287" actId="2890"/>
        <pc:sldMkLst>
          <pc:docMk/>
          <pc:sldMk cId="648390960" sldId="288"/>
        </pc:sldMkLst>
      </pc:sldChg>
      <pc:sldChg chg="modSp add ord">
        <pc:chgData name="Naomi Siodmok" userId="49d7a6c5-01b6-4cac-9f90-a0edf70399a8" providerId="ADAL" clId="{ECC33CA9-36B8-4135-BF36-2B8B6C6F02B9}" dt="2023-09-29T14:37:45.158" v="405" actId="20577"/>
        <pc:sldMkLst>
          <pc:docMk/>
          <pc:sldMk cId="3187484429" sldId="289"/>
        </pc:sldMkLst>
      </pc:sldChg>
      <pc:sldChg chg="modSp add mod">
        <pc:chgData name="Naomi Siodmok" userId="49d7a6c5-01b6-4cac-9f90-a0edf70399a8" providerId="ADAL" clId="{ECC33CA9-36B8-4135-BF36-2B8B6C6F02B9}" dt="2023-09-29T15:24:48.941" v="1542" actId="20577"/>
        <pc:sldMkLst>
          <pc:docMk/>
          <pc:sldMk cId="1454431415" sldId="290"/>
        </pc:sldMkLst>
      </pc:sldChg>
      <pc:sldChg chg="modSp add ord">
        <pc:chgData name="Naomi Siodmok" userId="49d7a6c5-01b6-4cac-9f90-a0edf70399a8" providerId="ADAL" clId="{ECC33CA9-36B8-4135-BF36-2B8B6C6F02B9}" dt="2023-09-29T15:29:46.495" v="2315" actId="313"/>
        <pc:sldMkLst>
          <pc:docMk/>
          <pc:sldMk cId="159345612" sldId="291"/>
        </pc:sldMkLst>
      </pc:sldChg>
      <pc:sldChg chg="modSp add mod">
        <pc:chgData name="Naomi Siodmok" userId="49d7a6c5-01b6-4cac-9f90-a0edf70399a8" providerId="ADAL" clId="{ECC33CA9-36B8-4135-BF36-2B8B6C6F02B9}" dt="2023-09-29T15:08:05.724" v="1325" actId="255"/>
        <pc:sldMkLst>
          <pc:docMk/>
          <pc:sldMk cId="1771707963" sldId="292"/>
        </pc:sldMkLst>
      </pc:sldChg>
      <pc:sldChg chg="modSp add mod">
        <pc:chgData name="Naomi Siodmok" userId="49d7a6c5-01b6-4cac-9f90-a0edf70399a8" providerId="ADAL" clId="{ECC33CA9-36B8-4135-BF36-2B8B6C6F02B9}" dt="2023-09-29T15:08:31.386" v="1343" actId="27636"/>
        <pc:sldMkLst>
          <pc:docMk/>
          <pc:sldMk cId="3813626225" sldId="293"/>
        </pc:sldMkLst>
      </pc:sldChg>
      <pc:sldChg chg="modSp add mod">
        <pc:chgData name="Naomi Siodmok" userId="49d7a6c5-01b6-4cac-9f90-a0edf70399a8" providerId="ADAL" clId="{ECC33CA9-36B8-4135-BF36-2B8B6C6F02B9}" dt="2023-09-29T15:09:00.622" v="1347" actId="11"/>
        <pc:sldMkLst>
          <pc:docMk/>
          <pc:sldMk cId="1409151524" sldId="294"/>
        </pc:sldMkLst>
      </pc:sldChg>
      <pc:sldChg chg="modSp add mod">
        <pc:chgData name="Naomi Siodmok" userId="49d7a6c5-01b6-4cac-9f90-a0edf70399a8" providerId="ADAL" clId="{ECC33CA9-36B8-4135-BF36-2B8B6C6F02B9}" dt="2023-09-29T15:29:20.940" v="2314" actId="20577"/>
        <pc:sldMkLst>
          <pc:docMk/>
          <pc:sldMk cId="1160990306" sldId="295"/>
        </pc:sldMkLst>
      </pc:sldChg>
      <pc:sldChg chg="modSp add mod">
        <pc:chgData name="Naomi Siodmok" userId="49d7a6c5-01b6-4cac-9f90-a0edf70399a8" providerId="ADAL" clId="{ECC33CA9-36B8-4135-BF36-2B8B6C6F02B9}" dt="2023-09-29T15:32:56.035" v="2448" actId="20577"/>
        <pc:sldMkLst>
          <pc:docMk/>
          <pc:sldMk cId="1131974998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5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2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8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B14A8-72AD-4B33-8F5F-77378A380B9C}" type="datetimeFigureOut">
              <a:rPr lang="en-US" dirty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5EF7F-F8BA-4738-89CD-A97909FC6BBE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1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87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2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5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27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2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6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60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184D64-AD34-AF3D-191D-396F0A102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5696" y="965200"/>
            <a:ext cx="4499251" cy="4927600"/>
          </a:xfrm>
        </p:spPr>
        <p:txBody>
          <a:bodyPr anchor="ctr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2025-ZTA-02:</a:t>
            </a:r>
            <a:br>
              <a:rPr lang="en-US" sz="9600" b="1" dirty="0">
                <a:solidFill>
                  <a:schemeClr val="tx2"/>
                </a:solidFill>
              </a:rPr>
            </a:br>
            <a:r>
              <a:rPr lang="en-US" sz="2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Consideration of an ordinance approving an amendment to the Zoning Ordinance of the City of Petersburg pertaining to the introduction of civil penalties for violations of the zoning ordinance</a:t>
            </a:r>
            <a:br>
              <a:rPr lang="en-US" sz="1800" u="none" strike="noStrike" dirty="0"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3100" b="1" dirty="0">
              <a:solidFill>
                <a:schemeClr val="tx2"/>
              </a:solidFill>
              <a:ea typeface="Calibri Light"/>
              <a:cs typeface="Calibri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43855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F61D1-6DCC-7942-36FB-4295933284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17" y="1159565"/>
            <a:ext cx="2473003" cy="443905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City council meeting</a:t>
            </a:r>
          </a:p>
          <a:p>
            <a:r>
              <a:rPr lang="en-US" dirty="0">
                <a:solidFill>
                  <a:srgbClr val="FFFFFF"/>
                </a:solidFill>
              </a:rPr>
              <a:t>April 2025</a:t>
            </a:r>
            <a:endParaRPr lang="en-US" dirty="0">
              <a:solidFill>
                <a:srgbClr val="FFFFFF"/>
              </a:solidFill>
              <a:ea typeface="Calibri Light"/>
              <a:cs typeface="Calibri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209156-242F-4B26-8D07-CEB2B68A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38550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4" name="Picture 4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9C840C0E-8A15-E80B-507F-8D0D4DCBC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83" y="5743327"/>
            <a:ext cx="2743200" cy="89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18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EE6FE-374F-1912-857D-6F344449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 Light"/>
                <a:cs typeface="Calibri Light"/>
              </a:rPr>
              <a:t>Background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F55C5-6699-8E68-75EB-6743DC580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65786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Violations of the Zoning Ordinance are currently handled as criminal misdemeanors</a:t>
            </a:r>
          </a:p>
          <a:p>
            <a:pPr marL="65786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Planning/Zoning staff have had limited success in addressing violations as criminal offenses</a:t>
            </a:r>
          </a:p>
          <a:p>
            <a:pPr marL="65786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Calibri"/>
              </a:rPr>
              <a:t>Staff believe introduction of civil penalties would more effectively address violations and propose amendment to Article 33</a:t>
            </a:r>
          </a:p>
          <a:p>
            <a:pPr marL="383540" lvl="1"/>
            <a:endParaRPr lang="en-US" sz="2800" dirty="0">
              <a:cs typeface="Calibri"/>
            </a:endParaRPr>
          </a:p>
          <a:p>
            <a:pPr marL="383540" lvl="1"/>
            <a:endParaRPr lang="en-US" sz="2800" dirty="0">
              <a:cs typeface="Calibri"/>
            </a:endParaRPr>
          </a:p>
          <a:p>
            <a:pPr marL="200660" lvl="1" indent="0">
              <a:buNone/>
            </a:pPr>
            <a:endParaRPr lang="en-U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548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6CF87-F229-0BAC-5025-5DD893723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Zoning Violations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D5237-015A-B946-6264-CF103C6B3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Currently, Zoning has 25 open violations outside of administrative violation process: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5 violations for abandoned vehicle storage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2 violations for illegal contractor equipment storage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5 violations for failure to maintain signage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13 violations for sign permitting issues; includes violations for illegal sign types, signs installed without proper permits, or signs exceeding maximum signage allowed</a:t>
            </a:r>
          </a:p>
        </p:txBody>
      </p:sp>
    </p:spTree>
    <p:extLst>
      <p:ext uri="{BB962C8B-B14F-4D97-AF65-F5344CB8AC3E}">
        <p14:creationId xmlns:p14="http://schemas.microsoft.com/office/powerpoint/2010/main" val="166695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3EA34-D034-B99B-DEDC-8262466A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Penalties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B98BB-F755-9E20-C50F-DE75F50DE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725662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“M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onetary fine or sanction imposed on someone who breaks a law or regulation”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1D35"/>
                </a:solidFill>
                <a:latin typeface="Google Sans"/>
              </a:rPr>
              <a:t>Per State Code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Google Sans"/>
              </a:rPr>
              <a:t>§ 15.2-2209, localities may establish civil penalties for violations of zoning ordinances; up to $200 for initial offense, up to $500 for additional offenses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Schedule of penalties is set, Zoning Administrator can file civil summons if violation is not brought into compliance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Each new day violation exists is considered separate offense, but cannot be charged more than once in ten-day period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If civil penalties accumulate to $5,000, violation is pursued as criminal</a:t>
            </a:r>
          </a:p>
        </p:txBody>
      </p:sp>
    </p:spTree>
    <p:extLst>
      <p:ext uri="{BB962C8B-B14F-4D97-AF65-F5344CB8AC3E}">
        <p14:creationId xmlns:p14="http://schemas.microsoft.com/office/powerpoint/2010/main" val="866919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FFDB-AEAE-490B-B394-3D096E725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vs. Criminal Penalties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65D23-7894-027E-3C8B-DE559D6DE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City can issue civil summons and summons can be served across state lines; criminal summons depend on rules that vary state-to-state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Violator has option to pay fine or to dispute at general district court in civil hearing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Standard of proof for civil cases are preponderance of evidence; threshold for criminal cases is beyond a reasonable doubt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City will retain option to pursue criminal penalties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4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FB76-FC64-0CD8-F540-4F2CA8BE2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Comprehensive Plan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5B290-7D7B-5AEF-4E95-C565EF814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Comprehensive Plan speaks to the challenges of addressing issues on properties owned by absentee landowners, especially when out of city or state; civil summons can be more easily served across state lines and staff believe they will get attention of property owners</a:t>
            </a:r>
          </a:p>
          <a:p>
            <a:pPr marR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Comprehensive Plan recommends ordinance </a:t>
            </a:r>
            <a:r>
              <a:rPr lang="en-US" sz="2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be reviewed to ensure that penalties for violations are clear and utilized to the maximum extent possible; Staff believe the option to pursue civil OR criminal penalties will allow for the most effective enforcement of the Zoning Ordinance.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040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B6C6-44A8-DB82-3932-EB5EFC4BC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2F144-EF6B-D971-9FD8-36A0EC674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Planning Commission recommended approval of the proposed text amendment in a 6 (ayes) to 0 (nays) vote. </a:t>
            </a:r>
          </a:p>
          <a:p>
            <a:endParaRPr lang="en-US" sz="2800" dirty="0"/>
          </a:p>
          <a:p>
            <a:r>
              <a:rPr lang="en-US" sz="2800" dirty="0"/>
              <a:t>Staff recommends approval. </a:t>
            </a:r>
          </a:p>
        </p:txBody>
      </p:sp>
    </p:spTree>
    <p:extLst>
      <p:ext uri="{BB962C8B-B14F-4D97-AF65-F5344CB8AC3E}">
        <p14:creationId xmlns:p14="http://schemas.microsoft.com/office/powerpoint/2010/main" val="92526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A8F1A-3916-F37D-578F-3343F2D0A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D010-4FFF-57D7-47BA-703ED931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to Ordinance (Post Planning Commission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1B90B-973B-7E20-BC50-2C8830637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Per the recommendation of Legal, the fees have been integrated into this ordinance. </a:t>
            </a:r>
          </a:p>
          <a:p>
            <a:r>
              <a:rPr lang="en-US" sz="2800" dirty="0"/>
              <a:t>Those fees are proposed to be $200 for the initial summons (after the 30 days to comply) and $500 for each additional summons/violation. </a:t>
            </a:r>
          </a:p>
          <a:p>
            <a:r>
              <a:rPr lang="en-US" sz="2800" dirty="0"/>
              <a:t>These fees are the maximum </a:t>
            </a:r>
            <a:r>
              <a:rPr lang="en-US" sz="2800"/>
              <a:t>permissible by the State</a:t>
            </a:r>
            <a:r>
              <a:rPr lang="en-US" sz="2800" dirty="0"/>
              <a:t>. Planning Commission did not act on these fees. </a:t>
            </a:r>
          </a:p>
        </p:txBody>
      </p:sp>
    </p:spTree>
    <p:extLst>
      <p:ext uri="{BB962C8B-B14F-4D97-AF65-F5344CB8AC3E}">
        <p14:creationId xmlns:p14="http://schemas.microsoft.com/office/powerpoint/2010/main" val="257645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B537C-6852-7B60-3FF9-481C1A208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Motion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3944E-35FB-6092-6CF4-6C61D66F2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69743"/>
            <a:ext cx="7543801" cy="4465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I move that we </a:t>
            </a:r>
            <a:r>
              <a:rPr lang="en-US" sz="2800" dirty="0">
                <a:highlight>
                  <a:srgbClr val="FFFF00"/>
                </a:highlight>
              </a:rPr>
              <a:t>APPROVE/DENY/AMEND</a:t>
            </a:r>
            <a:r>
              <a:rPr lang="en-US" sz="2800" dirty="0"/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an ordinance amending the Zoning Ordinance of the City of Petersburg pertaining to the introduction of civil penalties for violations of the zoning ordinance.</a:t>
            </a:r>
            <a:br>
              <a:rPr lang="en-US" sz="2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</a:br>
            <a:br>
              <a:rPr lang="en-US" sz="2000" u="none" strike="noStrike" dirty="0"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800" dirty="0"/>
              <a:t>IF DENIED: state the reason why. </a:t>
            </a:r>
            <a:endParaRPr lang="en-US" sz="28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2800" dirty="0"/>
              <a:t>IF AMENDED: with the following amendment</a:t>
            </a:r>
            <a:r>
              <a:rPr lang="en-US" sz="2800" dirty="0">
                <a:highlight>
                  <a:srgbClr val="FFFF00"/>
                </a:highlight>
              </a:rPr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8387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b954ed4-b159-4ce9-b80d-c443a2bfc790">
      <Terms xmlns="http://schemas.microsoft.com/office/infopath/2007/PartnerControls"/>
    </lcf76f155ced4ddcb4097134ff3c332f>
    <TaxCatchAll xmlns="084825ed-2a99-4503-b7c4-c4240a6e32fd" xsi:nil="true"/>
    <SharedWithUsers xmlns="084825ed-2a99-4503-b7c4-c4240a6e32fd">
      <UserInfo>
        <DisplayName>Jared Crews</DisplayName>
        <AccountId>196</AccountId>
        <AccountType/>
      </UserInfo>
      <UserInfo>
        <DisplayName>Tyler Jackson</DisplayName>
        <AccountId>178</AccountId>
        <AccountType/>
      </UserInfo>
    </SharedWithUsers>
    <Date_x0020_Sort xmlns="cb954ed4-b159-4ce9-b80d-c443a2bfc7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1FC7A15CCD674693BC33FAE4E9023E" ma:contentTypeVersion="16" ma:contentTypeDescription="Create a new document." ma:contentTypeScope="" ma:versionID="0a341954510b311d9cbdc6cc2b3d65b3">
  <xsd:schema xmlns:xsd="http://www.w3.org/2001/XMLSchema" xmlns:xs="http://www.w3.org/2001/XMLSchema" xmlns:p="http://schemas.microsoft.com/office/2006/metadata/properties" xmlns:ns2="cb954ed4-b159-4ce9-b80d-c443a2bfc790" xmlns:ns3="084825ed-2a99-4503-b7c4-c4240a6e32fd" targetNamespace="http://schemas.microsoft.com/office/2006/metadata/properties" ma:root="true" ma:fieldsID="4d55363a5ef54d12224d0f4f95da369d" ns2:_="" ns3:_="">
    <xsd:import namespace="cb954ed4-b159-4ce9-b80d-c443a2bfc790"/>
    <xsd:import namespace="084825ed-2a99-4503-b7c4-c4240a6e32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Date_x0020_Sor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54ed4-b159-4ce9-b80d-c443a2bfc7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4b50a13-7200-4816-891d-3896ad759c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_x0020_Sort" ma:index="23" nillable="true" ma:displayName="Date Sort" ma:format="Dropdown" ma:internalName="Date_x0020_Sort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825ed-2a99-4503-b7c4-c4240a6e32fd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4e40c63-55c4-422a-b256-898e23c27c67}" ma:internalName="TaxCatchAll" ma:showField="CatchAllData" ma:web="084825ed-2a99-4503-b7c4-c4240a6e32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29B560-7E53-4A5F-A42C-C7D0C03226F7}">
  <ds:schemaRefs>
    <ds:schemaRef ds:uri="084825ed-2a99-4503-b7c4-c4240a6e32fd"/>
    <ds:schemaRef ds:uri="cb954ed4-b159-4ce9-b80d-c443a2bfc79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4AFE133-1DBC-48D8-AF1D-7322BCF8C5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3CA94-6A89-4AB1-AC25-26CEA56CD9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954ed4-b159-4ce9-b80d-c443a2bfc790"/>
    <ds:schemaRef ds:uri="084825ed-2a99-4503-b7c4-c4240a6e32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1296</TotalTime>
  <Words>558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Google Sans</vt:lpstr>
      <vt:lpstr>Retrospect</vt:lpstr>
      <vt:lpstr>2025-ZTA-02: Consideration of an ordinance approving an amendment to the Zoning Ordinance of the City of Petersburg pertaining to the introduction of civil penalties for violations of the zoning ordinance </vt:lpstr>
      <vt:lpstr>Background</vt:lpstr>
      <vt:lpstr>Zoning Violations</vt:lpstr>
      <vt:lpstr>Civil Penalties</vt:lpstr>
      <vt:lpstr>Civil vs. Criminal Penalties</vt:lpstr>
      <vt:lpstr>Comprehensive Plan Considerations</vt:lpstr>
      <vt:lpstr>Recommendation </vt:lpstr>
      <vt:lpstr>Change to Ordinance (Post Planning Commission</vt:lpstr>
      <vt:lpstr>Sample Motion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Petition for a SUP 1242 W Washington St Used Auto Sales and Rental</dc:title>
  <dc:creator>Reginald Tabor</dc:creator>
  <cp:lastModifiedBy>Naomi Siodmok</cp:lastModifiedBy>
  <cp:revision>129</cp:revision>
  <dcterms:created xsi:type="dcterms:W3CDTF">2023-06-20T16:44:59Z</dcterms:created>
  <dcterms:modified xsi:type="dcterms:W3CDTF">2025-03-26T18:59:19Z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0x010100B61FC7A15CCD674693BC33FAE4E9023E</vt:lpwstr>
  </property>
  <property fmtid="{D5CDD505-2E9C-101B-9397-08002B2CF9AE}" pid="3" name="MediaServiceImageTags">
    <vt:lpwstr/>
  </property>
</Properties>
</file>