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sldIdLst>
    <p:sldId id="256" r:id="rId5"/>
    <p:sldId id="295" r:id="rId6"/>
    <p:sldId id="297" r:id="rId7"/>
    <p:sldId id="300" r:id="rId8"/>
    <p:sldId id="288" r:id="rId9"/>
    <p:sldId id="298" r:id="rId10"/>
    <p:sldId id="306" r:id="rId11"/>
    <p:sldId id="304" r:id="rId12"/>
    <p:sldId id="305" r:id="rId13"/>
    <p:sldId id="296" r:id="rId14"/>
    <p:sldId id="299" r:id="rId15"/>
    <p:sldId id="303" r:id="rId16"/>
    <p:sldId id="30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ACF6D-CAE8-4380-9B0D-87272A095ED0}" v="4" dt="2025-04-08T13:53:10.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16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Crews" userId="b5d7b17f-d064-46c5-874a-e33ba613f086" providerId="ADAL" clId="{F93853F6-19CE-4ABB-8504-FC84518FF53C}"/>
    <pc:docChg chg="modSld sldOrd">
      <pc:chgData name="Jared Crews" userId="b5d7b17f-d064-46c5-874a-e33ba613f086" providerId="ADAL" clId="{F93853F6-19CE-4ABB-8504-FC84518FF53C}" dt="2024-12-31T18:04:36.652" v="4"/>
      <pc:docMkLst>
        <pc:docMk/>
      </pc:docMkLst>
      <pc:sldChg chg="modSp mod">
        <pc:chgData name="Jared Crews" userId="b5d7b17f-d064-46c5-874a-e33ba613f086" providerId="ADAL" clId="{F93853F6-19CE-4ABB-8504-FC84518FF53C}" dt="2024-12-20T17:01:40.964" v="1" actId="20577"/>
        <pc:sldMkLst>
          <pc:docMk/>
          <pc:sldMk cId="746318648" sldId="256"/>
        </pc:sldMkLst>
      </pc:sldChg>
      <pc:sldChg chg="addSp mod ord">
        <pc:chgData name="Jared Crews" userId="b5d7b17f-d064-46c5-874a-e33ba613f086" providerId="ADAL" clId="{F93853F6-19CE-4ABB-8504-FC84518FF53C}" dt="2024-12-31T18:04:36.652" v="4"/>
        <pc:sldMkLst>
          <pc:docMk/>
          <pc:sldMk cId="786498903" sldId="301"/>
        </pc:sldMkLst>
      </pc:sldChg>
    </pc:docChg>
  </pc:docChgLst>
  <pc:docChgLst>
    <pc:chgData name="Jared Crews" userId="b5d7b17f-d064-46c5-874a-e33ba613f086" providerId="ADAL" clId="{9757A993-2BDB-4742-A35B-BDBE7884AAFF}"/>
    <pc:docChg chg="undo custSel addSld delSld modSld sldOrd">
      <pc:chgData name="Jared Crews" userId="b5d7b17f-d064-46c5-874a-e33ba613f086" providerId="ADAL" clId="{9757A993-2BDB-4742-A35B-BDBE7884AAFF}" dt="2024-11-27T15:58:46.082" v="2593" actId="20577"/>
      <pc:docMkLst>
        <pc:docMk/>
      </pc:docMkLst>
      <pc:sldChg chg="modSp mod">
        <pc:chgData name="Jared Crews" userId="b5d7b17f-d064-46c5-874a-e33ba613f086" providerId="ADAL" clId="{9757A993-2BDB-4742-A35B-BDBE7884AAFF}" dt="2024-11-27T15:01:06.174" v="6" actId="20577"/>
        <pc:sldMkLst>
          <pc:docMk/>
          <pc:sldMk cId="746318648" sldId="256"/>
        </pc:sldMkLst>
      </pc:sldChg>
      <pc:sldChg chg="modSp mod">
        <pc:chgData name="Jared Crews" userId="b5d7b17f-d064-46c5-874a-e33ba613f086" providerId="ADAL" clId="{9757A993-2BDB-4742-A35B-BDBE7884AAFF}" dt="2024-11-27T15:58:04.987" v="2591" actId="20577"/>
        <pc:sldMkLst>
          <pc:docMk/>
          <pc:sldMk cId="648390960" sldId="288"/>
        </pc:sldMkLst>
      </pc:sldChg>
      <pc:sldChg chg="modSp mod">
        <pc:chgData name="Jared Crews" userId="b5d7b17f-d064-46c5-874a-e33ba613f086" providerId="ADAL" clId="{9757A993-2BDB-4742-A35B-BDBE7884AAFF}" dt="2024-11-27T15:04:46.684" v="9" actId="14100"/>
        <pc:sldMkLst>
          <pc:docMk/>
          <pc:sldMk cId="3601122665" sldId="295"/>
        </pc:sldMkLst>
      </pc:sldChg>
      <pc:sldChg chg="modSp">
        <pc:chgData name="Jared Crews" userId="b5d7b17f-d064-46c5-874a-e33ba613f086" providerId="ADAL" clId="{9757A993-2BDB-4742-A35B-BDBE7884AAFF}" dt="2024-11-27T15:24:38.766" v="738" actId="14826"/>
        <pc:sldMkLst>
          <pc:docMk/>
          <pc:sldMk cId="149029743" sldId="296"/>
        </pc:sldMkLst>
      </pc:sldChg>
      <pc:sldChg chg="modSp mod">
        <pc:chgData name="Jared Crews" userId="b5d7b17f-d064-46c5-874a-e33ba613f086" providerId="ADAL" clId="{9757A993-2BDB-4742-A35B-BDBE7884AAFF}" dt="2024-11-27T15:10:47.778" v="369" actId="20577"/>
        <pc:sldMkLst>
          <pc:docMk/>
          <pc:sldMk cId="189689946" sldId="297"/>
        </pc:sldMkLst>
      </pc:sldChg>
      <pc:sldChg chg="modSp mod">
        <pc:chgData name="Jared Crews" userId="b5d7b17f-d064-46c5-874a-e33ba613f086" providerId="ADAL" clId="{9757A993-2BDB-4742-A35B-BDBE7884AAFF}" dt="2024-11-27T15:22:39.943" v="713" actId="1076"/>
        <pc:sldMkLst>
          <pc:docMk/>
          <pc:sldMk cId="2026908926" sldId="298"/>
        </pc:sldMkLst>
      </pc:sldChg>
      <pc:sldChg chg="modSp mod">
        <pc:chgData name="Jared Crews" userId="b5d7b17f-d064-46c5-874a-e33ba613f086" providerId="ADAL" clId="{9757A993-2BDB-4742-A35B-BDBE7884AAFF}" dt="2024-11-27T15:49:36.793" v="2206" actId="20577"/>
        <pc:sldMkLst>
          <pc:docMk/>
          <pc:sldMk cId="1112742627" sldId="299"/>
        </pc:sldMkLst>
      </pc:sldChg>
      <pc:sldChg chg="addSp delSp modSp mod setBg">
        <pc:chgData name="Jared Crews" userId="b5d7b17f-d064-46c5-874a-e33ba613f086" providerId="ADAL" clId="{9757A993-2BDB-4742-A35B-BDBE7884AAFF}" dt="2024-11-27T15:18:31.415" v="397" actId="1076"/>
        <pc:sldMkLst>
          <pc:docMk/>
          <pc:sldMk cId="3981705559" sldId="300"/>
        </pc:sldMkLst>
      </pc:sldChg>
      <pc:sldChg chg="modSp mod">
        <pc:chgData name="Jared Crews" userId="b5d7b17f-d064-46c5-874a-e33ba613f086" providerId="ADAL" clId="{9757A993-2BDB-4742-A35B-BDBE7884AAFF}" dt="2024-11-27T15:58:46.082" v="2593" actId="20577"/>
        <pc:sldMkLst>
          <pc:docMk/>
          <pc:sldMk cId="786498903" sldId="301"/>
        </pc:sldMkLst>
      </pc:sldChg>
      <pc:sldChg chg="del">
        <pc:chgData name="Jared Crews" userId="b5d7b17f-d064-46c5-874a-e33ba613f086" providerId="ADAL" clId="{9757A993-2BDB-4742-A35B-BDBE7884AAFF}" dt="2024-11-27T15:23:05.034" v="714" actId="47"/>
        <pc:sldMkLst>
          <pc:docMk/>
          <pc:sldMk cId="2413233308" sldId="302"/>
        </pc:sldMkLst>
      </pc:sldChg>
      <pc:sldChg chg="modSp new mod ord">
        <pc:chgData name="Jared Crews" userId="b5d7b17f-d064-46c5-874a-e33ba613f086" providerId="ADAL" clId="{9757A993-2BDB-4742-A35B-BDBE7884AAFF}" dt="2024-11-27T15:46:00.030" v="1612" actId="255"/>
        <pc:sldMkLst>
          <pc:docMk/>
          <pc:sldMk cId="2626405778" sldId="302"/>
        </pc:sldMkLst>
      </pc:sldChg>
      <pc:sldChg chg="modSp new mod">
        <pc:chgData name="Jared Crews" userId="b5d7b17f-d064-46c5-874a-e33ba613f086" providerId="ADAL" clId="{9757A993-2BDB-4742-A35B-BDBE7884AAFF}" dt="2024-11-27T15:52:47.041" v="2426" actId="255"/>
        <pc:sldMkLst>
          <pc:docMk/>
          <pc:sldMk cId="1668136968" sldId="303"/>
        </pc:sldMkLst>
      </pc:sldChg>
    </pc:docChg>
  </pc:docChgLst>
  <pc:docChgLst>
    <pc:chgData name="Jared Crews" userId="b5d7b17f-d064-46c5-874a-e33ba613f086" providerId="ADAL" clId="{A0952FF2-25D5-4C31-BEB2-404054E59423}"/>
    <pc:docChg chg="undo custSel addSld modSld sldOrd">
      <pc:chgData name="Jared Crews" userId="b5d7b17f-d064-46c5-874a-e33ba613f086" providerId="ADAL" clId="{A0952FF2-25D5-4C31-BEB2-404054E59423}" dt="2024-12-20T16:08:57.631" v="1100" actId="20577"/>
      <pc:docMkLst>
        <pc:docMk/>
      </pc:docMkLst>
      <pc:sldChg chg="modSp mod">
        <pc:chgData name="Jared Crews" userId="b5d7b17f-d064-46c5-874a-e33ba613f086" providerId="ADAL" clId="{A0952FF2-25D5-4C31-BEB2-404054E59423}" dt="2024-12-20T15:58:36.336" v="10" actId="20577"/>
        <pc:sldMkLst>
          <pc:docMk/>
          <pc:sldMk cId="746318648" sldId="256"/>
        </pc:sldMkLst>
      </pc:sldChg>
      <pc:sldChg chg="modSp mod">
        <pc:chgData name="Jared Crews" userId="b5d7b17f-d064-46c5-874a-e33ba613f086" providerId="ADAL" clId="{A0952FF2-25D5-4C31-BEB2-404054E59423}" dt="2024-12-20T15:59:36.691" v="119" actId="20577"/>
        <pc:sldMkLst>
          <pc:docMk/>
          <pc:sldMk cId="648390960" sldId="288"/>
        </pc:sldMkLst>
      </pc:sldChg>
      <pc:sldChg chg="modSp mod">
        <pc:chgData name="Jared Crews" userId="b5d7b17f-d064-46c5-874a-e33ba613f086" providerId="ADAL" clId="{A0952FF2-25D5-4C31-BEB2-404054E59423}" dt="2024-12-20T15:58:56.731" v="16" actId="20577"/>
        <pc:sldMkLst>
          <pc:docMk/>
          <pc:sldMk cId="189689946" sldId="297"/>
        </pc:sldMkLst>
      </pc:sldChg>
      <pc:sldChg chg="modSp">
        <pc:chgData name="Jared Crews" userId="b5d7b17f-d064-46c5-874a-e33ba613f086" providerId="ADAL" clId="{A0952FF2-25D5-4C31-BEB2-404054E59423}" dt="2024-12-20T16:00:35.952" v="120" actId="14826"/>
        <pc:sldMkLst>
          <pc:docMk/>
          <pc:sldMk cId="2026908926" sldId="298"/>
        </pc:sldMkLst>
      </pc:sldChg>
      <pc:sldChg chg="modSp mod">
        <pc:chgData name="Jared Crews" userId="b5d7b17f-d064-46c5-874a-e33ba613f086" providerId="ADAL" clId="{A0952FF2-25D5-4C31-BEB2-404054E59423}" dt="2024-12-20T16:00:53.654" v="146" actId="20577"/>
        <pc:sldMkLst>
          <pc:docMk/>
          <pc:sldMk cId="786498903" sldId="301"/>
        </pc:sldMkLst>
      </pc:sldChg>
      <pc:sldChg chg="modSp mod">
        <pc:chgData name="Jared Crews" userId="b5d7b17f-d064-46c5-874a-e33ba613f086" providerId="ADAL" clId="{A0952FF2-25D5-4C31-BEB2-404054E59423}" dt="2024-12-20T16:04:37.397" v="310" actId="20577"/>
        <pc:sldMkLst>
          <pc:docMk/>
          <pc:sldMk cId="2626405778" sldId="302"/>
        </pc:sldMkLst>
      </pc:sldChg>
      <pc:sldChg chg="modSp new mod ord">
        <pc:chgData name="Jared Crews" userId="b5d7b17f-d064-46c5-874a-e33ba613f086" providerId="ADAL" clId="{A0952FF2-25D5-4C31-BEB2-404054E59423}" dt="2024-12-20T16:03:40.170" v="298" actId="27636"/>
        <pc:sldMkLst>
          <pc:docMk/>
          <pc:sldMk cId="197569652" sldId="304"/>
        </pc:sldMkLst>
      </pc:sldChg>
      <pc:sldChg chg="modSp new mod">
        <pc:chgData name="Jared Crews" userId="b5d7b17f-d064-46c5-874a-e33ba613f086" providerId="ADAL" clId="{A0952FF2-25D5-4C31-BEB2-404054E59423}" dt="2024-12-20T16:03:46.604" v="299" actId="20577"/>
        <pc:sldMkLst>
          <pc:docMk/>
          <pc:sldMk cId="988111704" sldId="305"/>
        </pc:sldMkLst>
      </pc:sldChg>
      <pc:sldChg chg="modSp new mod ord">
        <pc:chgData name="Jared Crews" userId="b5d7b17f-d064-46c5-874a-e33ba613f086" providerId="ADAL" clId="{A0952FF2-25D5-4C31-BEB2-404054E59423}" dt="2024-12-20T16:08:57.631" v="1100" actId="20577"/>
        <pc:sldMkLst>
          <pc:docMk/>
          <pc:sldMk cId="576159269" sldId="306"/>
        </pc:sldMkLst>
      </pc:sldChg>
    </pc:docChg>
  </pc:docChgLst>
  <pc:docChgLst>
    <pc:chgData name="Jared Crews" userId="b5d7b17f-d064-46c5-874a-e33ba613f086" providerId="ADAL" clId="{5F4A94B3-5E38-4CEE-9988-6D8C3DEE63DB}"/>
    <pc:docChg chg="undo custSel addSld delSld modSld sldOrd">
      <pc:chgData name="Jared Crews" userId="b5d7b17f-d064-46c5-874a-e33ba613f086" providerId="ADAL" clId="{5F4A94B3-5E38-4CEE-9988-6D8C3DEE63DB}" dt="2025-03-27T17:08:01.281" v="1205" actId="20577"/>
      <pc:docMkLst>
        <pc:docMk/>
      </pc:docMkLst>
      <pc:sldChg chg="modSp mod">
        <pc:chgData name="Jared Crews" userId="b5d7b17f-d064-46c5-874a-e33ba613f086" providerId="ADAL" clId="{5F4A94B3-5E38-4CEE-9988-6D8C3DEE63DB}" dt="2025-03-27T12:33:39.882" v="11" actId="255"/>
        <pc:sldMkLst>
          <pc:docMk/>
          <pc:sldMk cId="746318648" sldId="256"/>
        </pc:sldMkLst>
        <pc:spChg chg="mod">
          <ac:chgData name="Jared Crews" userId="b5d7b17f-d064-46c5-874a-e33ba613f086" providerId="ADAL" clId="{5F4A94B3-5E38-4CEE-9988-6D8C3DEE63DB}" dt="2025-03-27T12:33:39.882" v="11" actId="255"/>
          <ac:spMkLst>
            <pc:docMk/>
            <pc:sldMk cId="746318648" sldId="256"/>
            <ac:spMk id="2" creationId="{0A184D64-AD34-AF3D-191D-396F0A10254E}"/>
          </ac:spMkLst>
        </pc:spChg>
        <pc:spChg chg="mod">
          <ac:chgData name="Jared Crews" userId="b5d7b17f-d064-46c5-874a-e33ba613f086" providerId="ADAL" clId="{5F4A94B3-5E38-4CEE-9988-6D8C3DEE63DB}" dt="2025-03-27T12:32:46.473" v="6" actId="20577"/>
          <ac:spMkLst>
            <pc:docMk/>
            <pc:sldMk cId="746318648" sldId="256"/>
            <ac:spMk id="3" creationId="{5A1F61D1-6DCC-7942-36FB-429593328470}"/>
          </ac:spMkLst>
        </pc:spChg>
      </pc:sldChg>
      <pc:sldChg chg="modSp mod">
        <pc:chgData name="Jared Crews" userId="b5d7b17f-d064-46c5-874a-e33ba613f086" providerId="ADAL" clId="{5F4A94B3-5E38-4CEE-9988-6D8C3DEE63DB}" dt="2025-03-27T15:46:55.468" v="733" actId="20577"/>
        <pc:sldMkLst>
          <pc:docMk/>
          <pc:sldMk cId="648390960" sldId="288"/>
        </pc:sldMkLst>
        <pc:spChg chg="mod">
          <ac:chgData name="Jared Crews" userId="b5d7b17f-d064-46c5-874a-e33ba613f086" providerId="ADAL" clId="{5F4A94B3-5E38-4CEE-9988-6D8C3DEE63DB}" dt="2025-03-27T15:44:10.589" v="238" actId="13926"/>
          <ac:spMkLst>
            <pc:docMk/>
            <pc:sldMk cId="648390960" sldId="288"/>
            <ac:spMk id="2" creationId="{395858B0-7706-5F3E-7208-57F9F54FA79A}"/>
          </ac:spMkLst>
        </pc:spChg>
        <pc:spChg chg="mod">
          <ac:chgData name="Jared Crews" userId="b5d7b17f-d064-46c5-874a-e33ba613f086" providerId="ADAL" clId="{5F4A94B3-5E38-4CEE-9988-6D8C3DEE63DB}" dt="2025-03-27T15:46:55.468" v="733" actId="20577"/>
          <ac:spMkLst>
            <pc:docMk/>
            <pc:sldMk cId="648390960" sldId="288"/>
            <ac:spMk id="3" creationId="{434E1B3E-F2AA-468F-6FA2-E5F08EF3CEFE}"/>
          </ac:spMkLst>
        </pc:spChg>
      </pc:sldChg>
      <pc:sldChg chg="modSp mod">
        <pc:chgData name="Jared Crews" userId="b5d7b17f-d064-46c5-874a-e33ba613f086" providerId="ADAL" clId="{5F4A94B3-5E38-4CEE-9988-6D8C3DEE63DB}" dt="2025-03-27T12:34:32.496" v="13" actId="14100"/>
        <pc:sldMkLst>
          <pc:docMk/>
          <pc:sldMk cId="3601122665" sldId="295"/>
        </pc:sldMkLst>
        <pc:picChg chg="mod">
          <ac:chgData name="Jared Crews" userId="b5d7b17f-d064-46c5-874a-e33ba613f086" providerId="ADAL" clId="{5F4A94B3-5E38-4CEE-9988-6D8C3DEE63DB}" dt="2025-03-27T12:34:32.496" v="13" actId="14100"/>
          <ac:picMkLst>
            <pc:docMk/>
            <pc:sldMk cId="3601122665" sldId="295"/>
            <ac:picMk id="6" creationId="{031751D5-5DE3-24DB-CC44-624341790EAB}"/>
          </ac:picMkLst>
        </pc:picChg>
      </pc:sldChg>
      <pc:sldChg chg="modSp">
        <pc:chgData name="Jared Crews" userId="b5d7b17f-d064-46c5-874a-e33ba613f086" providerId="ADAL" clId="{5F4A94B3-5E38-4CEE-9988-6D8C3DEE63DB}" dt="2025-03-27T13:27:49.049" v="197" actId="14826"/>
        <pc:sldMkLst>
          <pc:docMk/>
          <pc:sldMk cId="149029743" sldId="296"/>
        </pc:sldMkLst>
        <pc:picChg chg="mod">
          <ac:chgData name="Jared Crews" userId="b5d7b17f-d064-46c5-874a-e33ba613f086" providerId="ADAL" clId="{5F4A94B3-5E38-4CEE-9988-6D8C3DEE63DB}" dt="2025-03-27T13:27:49.049" v="197" actId="14826"/>
          <ac:picMkLst>
            <pc:docMk/>
            <pc:sldMk cId="149029743" sldId="296"/>
            <ac:picMk id="5" creationId="{0A6364AD-9B95-ACA8-C391-B6D5BB4787E7}"/>
          </ac:picMkLst>
        </pc:picChg>
      </pc:sldChg>
      <pc:sldChg chg="modSp mod">
        <pc:chgData name="Jared Crews" userId="b5d7b17f-d064-46c5-874a-e33ba613f086" providerId="ADAL" clId="{5F4A94B3-5E38-4CEE-9988-6D8C3DEE63DB}" dt="2025-03-27T15:43:19.911" v="237" actId="13926"/>
        <pc:sldMkLst>
          <pc:docMk/>
          <pc:sldMk cId="189689946" sldId="297"/>
        </pc:sldMkLst>
        <pc:spChg chg="mod">
          <ac:chgData name="Jared Crews" userId="b5d7b17f-d064-46c5-874a-e33ba613f086" providerId="ADAL" clId="{5F4A94B3-5E38-4CEE-9988-6D8C3DEE63DB}" dt="2025-03-27T15:43:19.911" v="237" actId="13926"/>
          <ac:spMkLst>
            <pc:docMk/>
            <pc:sldMk cId="189689946" sldId="297"/>
            <ac:spMk id="3" creationId="{07DB6302-2F2F-9180-4823-1241587B2FA2}"/>
          </ac:spMkLst>
        </pc:spChg>
      </pc:sldChg>
      <pc:sldChg chg="modSp mod">
        <pc:chgData name="Jared Crews" userId="b5d7b17f-d064-46c5-874a-e33ba613f086" providerId="ADAL" clId="{5F4A94B3-5E38-4CEE-9988-6D8C3DEE63DB}" dt="2025-03-27T13:31:16.398" v="234" actId="1076"/>
        <pc:sldMkLst>
          <pc:docMk/>
          <pc:sldMk cId="2026908926" sldId="298"/>
        </pc:sldMkLst>
        <pc:picChg chg="mod">
          <ac:chgData name="Jared Crews" userId="b5d7b17f-d064-46c5-874a-e33ba613f086" providerId="ADAL" clId="{5F4A94B3-5E38-4CEE-9988-6D8C3DEE63DB}" dt="2025-03-27T13:31:16.398" v="234" actId="1076"/>
          <ac:picMkLst>
            <pc:docMk/>
            <pc:sldMk cId="2026908926" sldId="298"/>
            <ac:picMk id="7" creationId="{0456CE94-ABF0-B7FD-566A-289DEE8DF75D}"/>
          </ac:picMkLst>
        </pc:picChg>
      </pc:sldChg>
      <pc:sldChg chg="modSp mod">
        <pc:chgData name="Jared Crews" userId="b5d7b17f-d064-46c5-874a-e33ba613f086" providerId="ADAL" clId="{5F4A94B3-5E38-4CEE-9988-6D8C3DEE63DB}" dt="2025-03-27T16:29:09.232" v="951" actId="33524"/>
        <pc:sldMkLst>
          <pc:docMk/>
          <pc:sldMk cId="1112742627" sldId="299"/>
        </pc:sldMkLst>
        <pc:spChg chg="mod">
          <ac:chgData name="Jared Crews" userId="b5d7b17f-d064-46c5-874a-e33ba613f086" providerId="ADAL" clId="{5F4A94B3-5E38-4CEE-9988-6D8C3DEE63DB}" dt="2025-03-27T16:10:01.232" v="756" actId="13926"/>
          <ac:spMkLst>
            <pc:docMk/>
            <pc:sldMk cId="1112742627" sldId="299"/>
            <ac:spMk id="2" creationId="{C15BEBCC-A6F5-45F3-3D0C-58C6510F29CF}"/>
          </ac:spMkLst>
        </pc:spChg>
        <pc:spChg chg="mod">
          <ac:chgData name="Jared Crews" userId="b5d7b17f-d064-46c5-874a-e33ba613f086" providerId="ADAL" clId="{5F4A94B3-5E38-4CEE-9988-6D8C3DEE63DB}" dt="2025-03-27T16:29:09.232" v="951" actId="33524"/>
          <ac:spMkLst>
            <pc:docMk/>
            <pc:sldMk cId="1112742627" sldId="299"/>
            <ac:spMk id="3" creationId="{AAFF6646-5DD4-5CBF-DA39-EB398990F6DF}"/>
          </ac:spMkLst>
        </pc:spChg>
      </pc:sldChg>
      <pc:sldChg chg="modSp mod">
        <pc:chgData name="Jared Crews" userId="b5d7b17f-d064-46c5-874a-e33ba613f086" providerId="ADAL" clId="{5F4A94B3-5E38-4CEE-9988-6D8C3DEE63DB}" dt="2025-03-27T13:16:55.888" v="18" actId="14100"/>
        <pc:sldMkLst>
          <pc:docMk/>
          <pc:sldMk cId="3981705559" sldId="300"/>
        </pc:sldMkLst>
        <pc:picChg chg="mod">
          <ac:chgData name="Jared Crews" userId="b5d7b17f-d064-46c5-874a-e33ba613f086" providerId="ADAL" clId="{5F4A94B3-5E38-4CEE-9988-6D8C3DEE63DB}" dt="2025-03-27T13:16:55.888" v="18" actId="14100"/>
          <ac:picMkLst>
            <pc:docMk/>
            <pc:sldMk cId="3981705559" sldId="300"/>
            <ac:picMk id="5" creationId="{53927B3D-2EA0-904B-D878-FCB45AD8415B}"/>
          </ac:picMkLst>
        </pc:picChg>
        <pc:picChg chg="mod">
          <ac:chgData name="Jared Crews" userId="b5d7b17f-d064-46c5-874a-e33ba613f086" providerId="ADAL" clId="{5F4A94B3-5E38-4CEE-9988-6D8C3DEE63DB}" dt="2025-03-27T13:16:48.271" v="17" actId="14100"/>
          <ac:picMkLst>
            <pc:docMk/>
            <pc:sldMk cId="3981705559" sldId="300"/>
            <ac:picMk id="9" creationId="{351CAD37-B390-747D-08C7-3F5FF6CC70B1}"/>
          </ac:picMkLst>
        </pc:picChg>
      </pc:sldChg>
      <pc:sldChg chg="modSp mod">
        <pc:chgData name="Jared Crews" userId="b5d7b17f-d064-46c5-874a-e33ba613f086" providerId="ADAL" clId="{5F4A94B3-5E38-4CEE-9988-6D8C3DEE63DB}" dt="2025-03-27T17:08:01.281" v="1205" actId="20577"/>
        <pc:sldMkLst>
          <pc:docMk/>
          <pc:sldMk cId="1668136968" sldId="303"/>
        </pc:sldMkLst>
        <pc:spChg chg="mod">
          <ac:chgData name="Jared Crews" userId="b5d7b17f-d064-46c5-874a-e33ba613f086" providerId="ADAL" clId="{5F4A94B3-5E38-4CEE-9988-6D8C3DEE63DB}" dt="2025-03-27T17:08:01.281" v="1205" actId="20577"/>
          <ac:spMkLst>
            <pc:docMk/>
            <pc:sldMk cId="1668136968" sldId="303"/>
            <ac:spMk id="3" creationId="{6B0E6E60-5588-01AC-080D-204825008425}"/>
          </ac:spMkLst>
        </pc:spChg>
      </pc:sldChg>
      <pc:sldChg chg="modSp mod">
        <pc:chgData name="Jared Crews" userId="b5d7b17f-d064-46c5-874a-e33ba613f086" providerId="ADAL" clId="{5F4A94B3-5E38-4CEE-9988-6D8C3DEE63DB}" dt="2025-03-27T15:47:56.422" v="744" actId="13926"/>
        <pc:sldMkLst>
          <pc:docMk/>
          <pc:sldMk cId="197569652" sldId="304"/>
        </pc:sldMkLst>
        <pc:spChg chg="mod">
          <ac:chgData name="Jared Crews" userId="b5d7b17f-d064-46c5-874a-e33ba613f086" providerId="ADAL" clId="{5F4A94B3-5E38-4CEE-9988-6D8C3DEE63DB}" dt="2025-03-27T15:47:56.422" v="744" actId="13926"/>
          <ac:spMkLst>
            <pc:docMk/>
            <pc:sldMk cId="197569652" sldId="304"/>
            <ac:spMk id="2" creationId="{3C81E5AC-E0FC-0337-8A60-1E3F1AE50BA5}"/>
          </ac:spMkLst>
        </pc:spChg>
        <pc:spChg chg="mod">
          <ac:chgData name="Jared Crews" userId="b5d7b17f-d064-46c5-874a-e33ba613f086" providerId="ADAL" clId="{5F4A94B3-5E38-4CEE-9988-6D8C3DEE63DB}" dt="2025-03-27T15:47:13.497" v="735" actId="27636"/>
          <ac:spMkLst>
            <pc:docMk/>
            <pc:sldMk cId="197569652" sldId="304"/>
            <ac:spMk id="3" creationId="{7F004DAE-8D11-C9C5-1833-1076DC06BBF1}"/>
          </ac:spMkLst>
        </pc:spChg>
      </pc:sldChg>
      <pc:sldChg chg="del">
        <pc:chgData name="Jared Crews" userId="b5d7b17f-d064-46c5-874a-e33ba613f086" providerId="ADAL" clId="{5F4A94B3-5E38-4CEE-9988-6D8C3DEE63DB}" dt="2025-03-27T13:31:26.835" v="235" actId="47"/>
        <pc:sldMkLst>
          <pc:docMk/>
          <pc:sldMk cId="212866179" sldId="305"/>
        </pc:sldMkLst>
      </pc:sldChg>
      <pc:sldChg chg="modSp add mod">
        <pc:chgData name="Jared Crews" userId="b5d7b17f-d064-46c5-874a-e33ba613f086" providerId="ADAL" clId="{5F4A94B3-5E38-4CEE-9988-6D8C3DEE63DB}" dt="2025-03-27T15:48:10.158" v="755" actId="255"/>
        <pc:sldMkLst>
          <pc:docMk/>
          <pc:sldMk cId="3229281583" sldId="305"/>
        </pc:sldMkLst>
        <pc:spChg chg="mod">
          <ac:chgData name="Jared Crews" userId="b5d7b17f-d064-46c5-874a-e33ba613f086" providerId="ADAL" clId="{5F4A94B3-5E38-4CEE-9988-6D8C3DEE63DB}" dt="2025-03-27T15:48:10.158" v="755" actId="255"/>
          <ac:spMkLst>
            <pc:docMk/>
            <pc:sldMk cId="3229281583" sldId="305"/>
            <ac:spMk id="2" creationId="{B7C3E36F-58E0-D96F-D870-34A44973769C}"/>
          </ac:spMkLst>
        </pc:spChg>
        <pc:spChg chg="mod">
          <ac:chgData name="Jared Crews" userId="b5d7b17f-d064-46c5-874a-e33ba613f086" providerId="ADAL" clId="{5F4A94B3-5E38-4CEE-9988-6D8C3DEE63DB}" dt="2025-03-27T15:47:49.205" v="743" actId="11"/>
          <ac:spMkLst>
            <pc:docMk/>
            <pc:sldMk cId="3229281583" sldId="305"/>
            <ac:spMk id="3" creationId="{A4B69D56-79B2-E32D-E9ED-FA34A392B51F}"/>
          </ac:spMkLst>
        </pc:spChg>
      </pc:sldChg>
      <pc:sldChg chg="modSp new mod ord">
        <pc:chgData name="Jared Crews" userId="b5d7b17f-d064-46c5-874a-e33ba613f086" providerId="ADAL" clId="{5F4A94B3-5E38-4CEE-9988-6D8C3DEE63DB}" dt="2025-03-27T16:57:34.634" v="1024" actId="33524"/>
        <pc:sldMkLst>
          <pc:docMk/>
          <pc:sldMk cId="400859100" sldId="306"/>
        </pc:sldMkLst>
        <pc:spChg chg="mod">
          <ac:chgData name="Jared Crews" userId="b5d7b17f-d064-46c5-874a-e33ba613f086" providerId="ADAL" clId="{5F4A94B3-5E38-4CEE-9988-6D8C3DEE63DB}" dt="2025-03-27T16:56:40.792" v="1021" actId="20577"/>
          <ac:spMkLst>
            <pc:docMk/>
            <pc:sldMk cId="400859100" sldId="306"/>
            <ac:spMk id="2" creationId="{F68C652F-F91D-296F-AD6C-38253C0F2506}"/>
          </ac:spMkLst>
        </pc:spChg>
        <pc:spChg chg="mod">
          <ac:chgData name="Jared Crews" userId="b5d7b17f-d064-46c5-874a-e33ba613f086" providerId="ADAL" clId="{5F4A94B3-5E38-4CEE-9988-6D8C3DEE63DB}" dt="2025-03-27T16:57:34.634" v="1024" actId="33524"/>
          <ac:spMkLst>
            <pc:docMk/>
            <pc:sldMk cId="400859100" sldId="306"/>
            <ac:spMk id="3" creationId="{0DB236A5-AFA7-B765-2543-E73302DDF39A}"/>
          </ac:spMkLst>
        </pc:spChg>
      </pc:sldChg>
    </pc:docChg>
  </pc:docChgLst>
  <pc:docChgLst>
    <pc:chgData name="Jared Crews" userId="b5d7b17f-d064-46c5-874a-e33ba613f086" providerId="ADAL" clId="{CE356BF2-F498-4BCD-B176-72DE84356355}"/>
    <pc:docChg chg="undo redo custSel addSld delSld modSld sldOrd">
      <pc:chgData name="Jared Crews" userId="b5d7b17f-d064-46c5-874a-e33ba613f086" providerId="ADAL" clId="{CE356BF2-F498-4BCD-B176-72DE84356355}" dt="2024-09-20T17:45:02.469" v="2127" actId="20577"/>
      <pc:docMkLst>
        <pc:docMk/>
      </pc:docMkLst>
      <pc:sldChg chg="modSp mod">
        <pc:chgData name="Jared Crews" userId="b5d7b17f-d064-46c5-874a-e33ba613f086" providerId="ADAL" clId="{CE356BF2-F498-4BCD-B176-72DE84356355}" dt="2024-09-20T15:59:49.328" v="2108" actId="20577"/>
        <pc:sldMkLst>
          <pc:docMk/>
          <pc:sldMk cId="746318648" sldId="256"/>
        </pc:sldMkLst>
      </pc:sldChg>
      <pc:sldChg chg="modSp mod">
        <pc:chgData name="Jared Crews" userId="b5d7b17f-d064-46c5-874a-e33ba613f086" providerId="ADAL" clId="{CE356BF2-F498-4BCD-B176-72DE84356355}" dt="2024-09-19T19:21:53.436" v="848" actId="20577"/>
        <pc:sldMkLst>
          <pc:docMk/>
          <pc:sldMk cId="648390960" sldId="288"/>
        </pc:sldMkLst>
      </pc:sldChg>
      <pc:sldChg chg="modSp">
        <pc:chgData name="Jared Crews" userId="b5d7b17f-d064-46c5-874a-e33ba613f086" providerId="ADAL" clId="{CE356BF2-F498-4BCD-B176-72DE84356355}" dt="2024-09-19T18:15:08.963" v="82" actId="14826"/>
        <pc:sldMkLst>
          <pc:docMk/>
          <pc:sldMk cId="3601122665" sldId="295"/>
        </pc:sldMkLst>
      </pc:sldChg>
      <pc:sldChg chg="modSp">
        <pc:chgData name="Jared Crews" userId="b5d7b17f-d064-46c5-874a-e33ba613f086" providerId="ADAL" clId="{CE356BF2-F498-4BCD-B176-72DE84356355}" dt="2024-09-19T19:25:51.136" v="875" actId="14826"/>
        <pc:sldMkLst>
          <pc:docMk/>
          <pc:sldMk cId="149029743" sldId="296"/>
        </pc:sldMkLst>
      </pc:sldChg>
      <pc:sldChg chg="modSp mod">
        <pc:chgData name="Jared Crews" userId="b5d7b17f-d064-46c5-874a-e33ba613f086" providerId="ADAL" clId="{CE356BF2-F498-4BCD-B176-72DE84356355}" dt="2024-09-19T19:17:35.451" v="343" actId="20577"/>
        <pc:sldMkLst>
          <pc:docMk/>
          <pc:sldMk cId="189689946" sldId="297"/>
        </pc:sldMkLst>
      </pc:sldChg>
      <pc:sldChg chg="addSp delSp modSp mod setBg modClrScheme chgLayout">
        <pc:chgData name="Jared Crews" userId="b5d7b17f-d064-46c5-874a-e33ba613f086" providerId="ADAL" clId="{CE356BF2-F498-4BCD-B176-72DE84356355}" dt="2024-09-19T19:24:06.957" v="873" actId="931"/>
        <pc:sldMkLst>
          <pc:docMk/>
          <pc:sldMk cId="2026908926" sldId="298"/>
        </pc:sldMkLst>
      </pc:sldChg>
      <pc:sldChg chg="modSp mod">
        <pc:chgData name="Jared Crews" userId="b5d7b17f-d064-46c5-874a-e33ba613f086" providerId="ADAL" clId="{CE356BF2-F498-4BCD-B176-72DE84356355}" dt="2024-09-19T19:59:09.363" v="2046" actId="20577"/>
        <pc:sldMkLst>
          <pc:docMk/>
          <pc:sldMk cId="1112742627" sldId="299"/>
        </pc:sldMkLst>
      </pc:sldChg>
      <pc:sldChg chg="modSp mod ord">
        <pc:chgData name="Jared Crews" userId="b5d7b17f-d064-46c5-874a-e33ba613f086" providerId="ADAL" clId="{CE356BF2-F498-4BCD-B176-72DE84356355}" dt="2024-09-20T17:45:02.469" v="2127" actId="20577"/>
        <pc:sldMkLst>
          <pc:docMk/>
          <pc:sldMk cId="3981705559" sldId="300"/>
        </pc:sldMkLst>
      </pc:sldChg>
      <pc:sldChg chg="del">
        <pc:chgData name="Jared Crews" userId="b5d7b17f-d064-46c5-874a-e33ba613f086" providerId="ADAL" clId="{CE356BF2-F498-4BCD-B176-72DE84356355}" dt="2024-09-19T19:24:42.828" v="874" actId="47"/>
        <pc:sldMkLst>
          <pc:docMk/>
          <pc:sldMk cId="481853374" sldId="301"/>
        </pc:sldMkLst>
      </pc:sldChg>
      <pc:sldChg chg="modSp new mod ord">
        <pc:chgData name="Jared Crews" userId="b5d7b17f-d064-46c5-874a-e33ba613f086" providerId="ADAL" clId="{CE356BF2-F498-4BCD-B176-72DE84356355}" dt="2024-09-19T20:09:52.336" v="2092" actId="20577"/>
        <pc:sldMkLst>
          <pc:docMk/>
          <pc:sldMk cId="786498903" sldId="301"/>
        </pc:sldMkLst>
      </pc:sldChg>
      <pc:sldChg chg="addSp delSp new mod ord modClrScheme chgLayout">
        <pc:chgData name="Jared Crews" userId="b5d7b17f-d064-46c5-874a-e33ba613f086" providerId="ADAL" clId="{CE356BF2-F498-4BCD-B176-72DE84356355}" dt="2024-09-19T19:50:05.599" v="1211" actId="22"/>
        <pc:sldMkLst>
          <pc:docMk/>
          <pc:sldMk cId="2413233308" sldId="302"/>
        </pc:sldMkLst>
      </pc:sldChg>
    </pc:docChg>
  </pc:docChgLst>
  <pc:docChgLst>
    <pc:chgData name="Naomi Siodmok" userId="49d7a6c5-01b6-4cac-9f90-a0edf70399a8" providerId="ADAL" clId="{52AACF6D-CAE8-4380-9B0D-87272A095ED0}"/>
    <pc:docChg chg="undo custSel addSld delSld modSld">
      <pc:chgData name="Naomi Siodmok" userId="49d7a6c5-01b6-4cac-9f90-a0edf70399a8" providerId="ADAL" clId="{52AACF6D-CAE8-4380-9B0D-87272A095ED0}" dt="2025-04-09T11:58:06.913" v="432" actId="20577"/>
      <pc:docMkLst>
        <pc:docMk/>
      </pc:docMkLst>
      <pc:sldChg chg="modSp mod">
        <pc:chgData name="Naomi Siodmok" userId="49d7a6c5-01b6-4cac-9f90-a0edf70399a8" providerId="ADAL" clId="{52AACF6D-CAE8-4380-9B0D-87272A095ED0}" dt="2025-04-08T13:46:00.492" v="69" actId="403"/>
        <pc:sldMkLst>
          <pc:docMk/>
          <pc:sldMk cId="746318648" sldId="256"/>
        </pc:sldMkLst>
        <pc:spChg chg="mod">
          <ac:chgData name="Naomi Siodmok" userId="49d7a6c5-01b6-4cac-9f90-a0edf70399a8" providerId="ADAL" clId="{52AACF6D-CAE8-4380-9B0D-87272A095ED0}" dt="2025-04-08T13:46:00.492" v="69" actId="403"/>
          <ac:spMkLst>
            <pc:docMk/>
            <pc:sldMk cId="746318648" sldId="256"/>
            <ac:spMk id="2" creationId="{0A184D64-AD34-AF3D-191D-396F0A10254E}"/>
          </ac:spMkLst>
        </pc:spChg>
        <pc:spChg chg="mod">
          <ac:chgData name="Naomi Siodmok" userId="49d7a6c5-01b6-4cac-9f90-a0edf70399a8" providerId="ADAL" clId="{52AACF6D-CAE8-4380-9B0D-87272A095ED0}" dt="2025-04-08T13:36:23.701" v="16" actId="20577"/>
          <ac:spMkLst>
            <pc:docMk/>
            <pc:sldMk cId="746318648" sldId="256"/>
            <ac:spMk id="3" creationId="{5A1F61D1-6DCC-7942-36FB-429593328470}"/>
          </ac:spMkLst>
        </pc:spChg>
      </pc:sldChg>
      <pc:sldChg chg="modSp mod">
        <pc:chgData name="Naomi Siodmok" userId="49d7a6c5-01b6-4cac-9f90-a0edf70399a8" providerId="ADAL" clId="{52AACF6D-CAE8-4380-9B0D-87272A095ED0}" dt="2025-04-08T13:49:42.205" v="133" actId="20577"/>
        <pc:sldMkLst>
          <pc:docMk/>
          <pc:sldMk cId="648390960" sldId="288"/>
        </pc:sldMkLst>
        <pc:spChg chg="mod">
          <ac:chgData name="Naomi Siodmok" userId="49d7a6c5-01b6-4cac-9f90-a0edf70399a8" providerId="ADAL" clId="{52AACF6D-CAE8-4380-9B0D-87272A095ED0}" dt="2025-04-08T13:49:42.205" v="133" actId="20577"/>
          <ac:spMkLst>
            <pc:docMk/>
            <pc:sldMk cId="648390960" sldId="288"/>
            <ac:spMk id="3" creationId="{434E1B3E-F2AA-468F-6FA2-E5F08EF3CEFE}"/>
          </ac:spMkLst>
        </pc:spChg>
      </pc:sldChg>
      <pc:sldChg chg="addSp modSp mod">
        <pc:chgData name="Naomi Siodmok" userId="49d7a6c5-01b6-4cac-9f90-a0edf70399a8" providerId="ADAL" clId="{52AACF6D-CAE8-4380-9B0D-87272A095ED0}" dt="2025-04-08T13:48:26.150" v="113" actId="20577"/>
        <pc:sldMkLst>
          <pc:docMk/>
          <pc:sldMk cId="3601122665" sldId="295"/>
        </pc:sldMkLst>
        <pc:spChg chg="mod">
          <ac:chgData name="Naomi Siodmok" userId="49d7a6c5-01b6-4cac-9f90-a0edf70399a8" providerId="ADAL" clId="{52AACF6D-CAE8-4380-9B0D-87272A095ED0}" dt="2025-04-08T13:48:26.150" v="113" actId="20577"/>
          <ac:spMkLst>
            <pc:docMk/>
            <pc:sldMk cId="3601122665" sldId="295"/>
            <ac:spMk id="2" creationId="{7AD6F494-C304-876A-920F-FC924D2D27C4}"/>
          </ac:spMkLst>
        </pc:spChg>
        <pc:spChg chg="add mod">
          <ac:chgData name="Naomi Siodmok" userId="49d7a6c5-01b6-4cac-9f90-a0edf70399a8" providerId="ADAL" clId="{52AACF6D-CAE8-4380-9B0D-87272A095ED0}" dt="2025-04-08T13:47:36.053" v="95" actId="207"/>
          <ac:spMkLst>
            <pc:docMk/>
            <pc:sldMk cId="3601122665" sldId="295"/>
            <ac:spMk id="4" creationId="{C2D1C0B6-806A-6843-676A-F8F13251ECF4}"/>
          </ac:spMkLst>
        </pc:spChg>
        <pc:spChg chg="add mod">
          <ac:chgData name="Naomi Siodmok" userId="49d7a6c5-01b6-4cac-9f90-a0edf70399a8" providerId="ADAL" clId="{52AACF6D-CAE8-4380-9B0D-87272A095ED0}" dt="2025-04-08T13:47:55.949" v="103" actId="688"/>
          <ac:spMkLst>
            <pc:docMk/>
            <pc:sldMk cId="3601122665" sldId="295"/>
            <ac:spMk id="7" creationId="{B3C7A0B3-F8ED-528B-D886-1D16A22EA31E}"/>
          </ac:spMkLst>
        </pc:spChg>
      </pc:sldChg>
      <pc:sldChg chg="addSp delSp modSp mod">
        <pc:chgData name="Naomi Siodmok" userId="49d7a6c5-01b6-4cac-9f90-a0edf70399a8" providerId="ADAL" clId="{52AACF6D-CAE8-4380-9B0D-87272A095ED0}" dt="2025-04-09T11:56:11.859" v="357" actId="20577"/>
        <pc:sldMkLst>
          <pc:docMk/>
          <pc:sldMk cId="149029743" sldId="296"/>
        </pc:sldMkLst>
        <pc:spChg chg="mod">
          <ac:chgData name="Naomi Siodmok" userId="49d7a6c5-01b6-4cac-9f90-a0edf70399a8" providerId="ADAL" clId="{52AACF6D-CAE8-4380-9B0D-87272A095ED0}" dt="2025-04-09T11:50:48.532" v="231" actId="20577"/>
          <ac:spMkLst>
            <pc:docMk/>
            <pc:sldMk cId="149029743" sldId="296"/>
            <ac:spMk id="2" creationId="{68D70805-5283-3C29-B73B-678DA8A28685}"/>
          </ac:spMkLst>
        </pc:spChg>
        <pc:spChg chg="add mod">
          <ac:chgData name="Naomi Siodmok" userId="49d7a6c5-01b6-4cac-9f90-a0edf70399a8" providerId="ADAL" clId="{52AACF6D-CAE8-4380-9B0D-87272A095ED0}" dt="2025-04-09T11:56:11.859" v="357" actId="20577"/>
          <ac:spMkLst>
            <pc:docMk/>
            <pc:sldMk cId="149029743" sldId="296"/>
            <ac:spMk id="4" creationId="{1A8A3F6A-B480-1C4C-603D-76012CB56079}"/>
          </ac:spMkLst>
        </pc:spChg>
        <pc:spChg chg="add del mod">
          <ac:chgData name="Naomi Siodmok" userId="49d7a6c5-01b6-4cac-9f90-a0edf70399a8" providerId="ADAL" clId="{52AACF6D-CAE8-4380-9B0D-87272A095ED0}" dt="2025-04-09T11:56:02.344" v="352" actId="20577"/>
          <ac:spMkLst>
            <pc:docMk/>
            <pc:sldMk cId="149029743" sldId="296"/>
            <ac:spMk id="7" creationId="{B2B3669C-999C-0A8B-2C19-1A81D300089D}"/>
          </ac:spMkLst>
        </pc:spChg>
        <pc:picChg chg="mod modCrop">
          <ac:chgData name="Naomi Siodmok" userId="49d7a6c5-01b6-4cac-9f90-a0edf70399a8" providerId="ADAL" clId="{52AACF6D-CAE8-4380-9B0D-87272A095ED0}" dt="2025-04-09T11:54:17.265" v="266" actId="1076"/>
          <ac:picMkLst>
            <pc:docMk/>
            <pc:sldMk cId="149029743" sldId="296"/>
            <ac:picMk id="5" creationId="{0A6364AD-9B95-ACA8-C391-B6D5BB4787E7}"/>
          </ac:picMkLst>
        </pc:picChg>
      </pc:sldChg>
      <pc:sldChg chg="modSp mod">
        <pc:chgData name="Naomi Siodmok" userId="49d7a6c5-01b6-4cac-9f90-a0edf70399a8" providerId="ADAL" clId="{52AACF6D-CAE8-4380-9B0D-87272A095ED0}" dt="2025-04-08T13:48:38.725" v="119" actId="20577"/>
        <pc:sldMkLst>
          <pc:docMk/>
          <pc:sldMk cId="189689946" sldId="297"/>
        </pc:sldMkLst>
        <pc:spChg chg="mod">
          <ac:chgData name="Naomi Siodmok" userId="49d7a6c5-01b6-4cac-9f90-a0edf70399a8" providerId="ADAL" clId="{52AACF6D-CAE8-4380-9B0D-87272A095ED0}" dt="2025-04-08T13:48:38.725" v="119" actId="20577"/>
          <ac:spMkLst>
            <pc:docMk/>
            <pc:sldMk cId="189689946" sldId="297"/>
            <ac:spMk id="3" creationId="{07DB6302-2F2F-9180-4823-1241587B2FA2}"/>
          </ac:spMkLst>
        </pc:spChg>
      </pc:sldChg>
      <pc:sldChg chg="addSp modSp mod">
        <pc:chgData name="Naomi Siodmok" userId="49d7a6c5-01b6-4cac-9f90-a0edf70399a8" providerId="ADAL" clId="{52AACF6D-CAE8-4380-9B0D-87272A095ED0}" dt="2025-04-08T13:50:30.802" v="154" actId="1076"/>
        <pc:sldMkLst>
          <pc:docMk/>
          <pc:sldMk cId="2026908926" sldId="298"/>
        </pc:sldMkLst>
        <pc:spChg chg="add mod">
          <ac:chgData name="Naomi Siodmok" userId="49d7a6c5-01b6-4cac-9f90-a0edf70399a8" providerId="ADAL" clId="{52AACF6D-CAE8-4380-9B0D-87272A095ED0}" dt="2025-04-08T13:50:30.802" v="154" actId="1076"/>
          <ac:spMkLst>
            <pc:docMk/>
            <pc:sldMk cId="2026908926" sldId="298"/>
            <ac:spMk id="2" creationId="{D00A0462-3A4B-36BE-8FC1-FEBDE4A0DDEA}"/>
          </ac:spMkLst>
        </pc:spChg>
        <pc:picChg chg="mod">
          <ac:chgData name="Naomi Siodmok" userId="49d7a6c5-01b6-4cac-9f90-a0edf70399a8" providerId="ADAL" clId="{52AACF6D-CAE8-4380-9B0D-87272A095ED0}" dt="2025-04-08T13:50:23.830" v="153" actId="1076"/>
          <ac:picMkLst>
            <pc:docMk/>
            <pc:sldMk cId="2026908926" sldId="298"/>
            <ac:picMk id="7" creationId="{0456CE94-ABF0-B7FD-566A-289DEE8DF75D}"/>
          </ac:picMkLst>
        </pc:picChg>
      </pc:sldChg>
      <pc:sldChg chg="modSp mod">
        <pc:chgData name="Naomi Siodmok" userId="49d7a6c5-01b6-4cac-9f90-a0edf70399a8" providerId="ADAL" clId="{52AACF6D-CAE8-4380-9B0D-87272A095ED0}" dt="2025-04-09T11:56:48.012" v="380" actId="27636"/>
        <pc:sldMkLst>
          <pc:docMk/>
          <pc:sldMk cId="1112742627" sldId="299"/>
        </pc:sldMkLst>
        <pc:spChg chg="mod">
          <ac:chgData name="Naomi Siodmok" userId="49d7a6c5-01b6-4cac-9f90-a0edf70399a8" providerId="ADAL" clId="{52AACF6D-CAE8-4380-9B0D-87272A095ED0}" dt="2025-04-09T11:56:48.012" v="380" actId="27636"/>
          <ac:spMkLst>
            <pc:docMk/>
            <pc:sldMk cId="1112742627" sldId="299"/>
            <ac:spMk id="3" creationId="{AAFF6646-5DD4-5CBF-DA39-EB398990F6DF}"/>
          </ac:spMkLst>
        </pc:spChg>
      </pc:sldChg>
      <pc:sldChg chg="delSp modSp mod">
        <pc:chgData name="Naomi Siodmok" userId="49d7a6c5-01b6-4cac-9f90-a0edf70399a8" providerId="ADAL" clId="{52AACF6D-CAE8-4380-9B0D-87272A095ED0}" dt="2025-04-08T13:49:23.074" v="131" actId="1076"/>
        <pc:sldMkLst>
          <pc:docMk/>
          <pc:sldMk cId="3981705559" sldId="300"/>
        </pc:sldMkLst>
        <pc:spChg chg="mod">
          <ac:chgData name="Naomi Siodmok" userId="49d7a6c5-01b6-4cac-9f90-a0edf70399a8" providerId="ADAL" clId="{52AACF6D-CAE8-4380-9B0D-87272A095ED0}" dt="2025-04-08T13:49:23.074" v="131" actId="1076"/>
          <ac:spMkLst>
            <pc:docMk/>
            <pc:sldMk cId="3981705559" sldId="300"/>
            <ac:spMk id="2" creationId="{7AD6F494-C304-876A-920F-FC924D2D27C4}"/>
          </ac:spMkLst>
        </pc:spChg>
        <pc:spChg chg="del mod">
          <ac:chgData name="Naomi Siodmok" userId="49d7a6c5-01b6-4cac-9f90-a0edf70399a8" providerId="ADAL" clId="{52AACF6D-CAE8-4380-9B0D-87272A095ED0}" dt="2025-04-08T13:49:06.603" v="127" actId="478"/>
          <ac:spMkLst>
            <pc:docMk/>
            <pc:sldMk cId="3981705559" sldId="300"/>
            <ac:spMk id="22" creationId="{F412BB86-5390-0A27-B733-22EDC5814451}"/>
          </ac:spMkLst>
        </pc:spChg>
        <pc:picChg chg="mod">
          <ac:chgData name="Naomi Siodmok" userId="49d7a6c5-01b6-4cac-9f90-a0edf70399a8" providerId="ADAL" clId="{52AACF6D-CAE8-4380-9B0D-87272A095ED0}" dt="2025-04-08T13:48:51.703" v="122" actId="1076"/>
          <ac:picMkLst>
            <pc:docMk/>
            <pc:sldMk cId="3981705559" sldId="300"/>
            <ac:picMk id="5" creationId="{53927B3D-2EA0-904B-D878-FCB45AD8415B}"/>
          </ac:picMkLst>
        </pc:picChg>
        <pc:picChg chg="mod">
          <ac:chgData name="Naomi Siodmok" userId="49d7a6c5-01b6-4cac-9f90-a0edf70399a8" providerId="ADAL" clId="{52AACF6D-CAE8-4380-9B0D-87272A095ED0}" dt="2025-04-08T13:49:00.582" v="125" actId="1076"/>
          <ac:picMkLst>
            <pc:docMk/>
            <pc:sldMk cId="3981705559" sldId="300"/>
            <ac:picMk id="9" creationId="{351CAD37-B390-747D-08C7-3F5FF6CC70B1}"/>
          </ac:picMkLst>
        </pc:picChg>
      </pc:sldChg>
      <pc:sldChg chg="modSp mod">
        <pc:chgData name="Naomi Siodmok" userId="49d7a6c5-01b6-4cac-9f90-a0edf70399a8" providerId="ADAL" clId="{52AACF6D-CAE8-4380-9B0D-87272A095ED0}" dt="2025-04-09T11:58:01.796" v="431" actId="20577"/>
        <pc:sldMkLst>
          <pc:docMk/>
          <pc:sldMk cId="1668136968" sldId="303"/>
        </pc:sldMkLst>
        <pc:spChg chg="mod">
          <ac:chgData name="Naomi Siodmok" userId="49d7a6c5-01b6-4cac-9f90-a0edf70399a8" providerId="ADAL" clId="{52AACF6D-CAE8-4380-9B0D-87272A095ED0}" dt="2025-04-09T11:57:17.830" v="382" actId="20577"/>
          <ac:spMkLst>
            <pc:docMk/>
            <pc:sldMk cId="1668136968" sldId="303"/>
            <ac:spMk id="2" creationId="{44B94311-74F3-1FE6-7FF1-B18703C349BB}"/>
          </ac:spMkLst>
        </pc:spChg>
        <pc:spChg chg="mod">
          <ac:chgData name="Naomi Siodmok" userId="49d7a6c5-01b6-4cac-9f90-a0edf70399a8" providerId="ADAL" clId="{52AACF6D-CAE8-4380-9B0D-87272A095ED0}" dt="2025-04-09T11:58:01.796" v="431" actId="20577"/>
          <ac:spMkLst>
            <pc:docMk/>
            <pc:sldMk cId="1668136968" sldId="303"/>
            <ac:spMk id="3" creationId="{6B0E6E60-5588-01AC-080D-204825008425}"/>
          </ac:spMkLst>
        </pc:spChg>
      </pc:sldChg>
      <pc:sldChg chg="add del">
        <pc:chgData name="Naomi Siodmok" userId="49d7a6c5-01b6-4cac-9f90-a0edf70399a8" providerId="ADAL" clId="{52AACF6D-CAE8-4380-9B0D-87272A095ED0}" dt="2025-04-08T13:53:12.163" v="214" actId="47"/>
        <pc:sldMkLst>
          <pc:docMk/>
          <pc:sldMk cId="2809899029" sldId="307"/>
        </pc:sldMkLst>
      </pc:sldChg>
      <pc:sldChg chg="modSp add mod">
        <pc:chgData name="Naomi Siodmok" userId="49d7a6c5-01b6-4cac-9f90-a0edf70399a8" providerId="ADAL" clId="{52AACF6D-CAE8-4380-9B0D-87272A095ED0}" dt="2025-04-09T11:58:06.913" v="432" actId="20577"/>
        <pc:sldMkLst>
          <pc:docMk/>
          <pc:sldMk cId="1814838708" sldId="308"/>
        </pc:sldMkLst>
        <pc:spChg chg="mod">
          <ac:chgData name="Naomi Siodmok" userId="49d7a6c5-01b6-4cac-9f90-a0edf70399a8" providerId="ADAL" clId="{52AACF6D-CAE8-4380-9B0D-87272A095ED0}" dt="2025-04-09T11:58:06.913" v="432" actId="20577"/>
          <ac:spMkLst>
            <pc:docMk/>
            <pc:sldMk cId="1814838708" sldId="308"/>
            <ac:spMk id="3" creationId="{BBF3944E-35FB-6092-6CF4-6C61D66F2C7F}"/>
          </ac:spMkLst>
        </pc:spChg>
      </pc:sldChg>
    </pc:docChg>
  </pc:docChgLst>
  <pc:docChgLst>
    <pc:chgData name="Jared Crews" userId="b5d7b17f-d064-46c5-874a-e33ba613f086" providerId="ADAL" clId="{C8E61640-1438-474F-97CB-CC9110982230}"/>
    <pc:docChg chg="undo custSel addSld delSld modSld sldOrd">
      <pc:chgData name="Jared Crews" userId="b5d7b17f-d064-46c5-874a-e33ba613f086" providerId="ADAL" clId="{C8E61640-1438-474F-97CB-CC9110982230}" dt="2025-01-30T17:13:17.828" v="1489" actId="20577"/>
      <pc:docMkLst>
        <pc:docMk/>
      </pc:docMkLst>
      <pc:sldChg chg="addSp delSp modSp mod delDesignElem">
        <pc:chgData name="Jared Crews" userId="b5d7b17f-d064-46c5-874a-e33ba613f086" providerId="ADAL" clId="{C8E61640-1438-474F-97CB-CC9110982230}" dt="2025-01-30T15:19:41.544" v="73"/>
        <pc:sldMkLst>
          <pc:docMk/>
          <pc:sldMk cId="746318648" sldId="256"/>
        </pc:sldMkLst>
        <pc:spChg chg="mod">
          <ac:chgData name="Jared Crews" userId="b5d7b17f-d064-46c5-874a-e33ba613f086" providerId="ADAL" clId="{C8E61640-1438-474F-97CB-CC9110982230}" dt="2025-01-30T15:09:36.792" v="18" actId="20577"/>
          <ac:spMkLst>
            <pc:docMk/>
            <pc:sldMk cId="746318648" sldId="256"/>
            <ac:spMk id="2" creationId="{0A184D64-AD34-AF3D-191D-396F0A10254E}"/>
          </ac:spMkLst>
        </pc:spChg>
        <pc:spChg chg="mod">
          <ac:chgData name="Jared Crews" userId="b5d7b17f-d064-46c5-874a-e33ba613f086" providerId="ADAL" clId="{C8E61640-1438-474F-97CB-CC9110982230}" dt="2025-01-30T15:09:05.439" v="15" actId="20577"/>
          <ac:spMkLst>
            <pc:docMk/>
            <pc:sldMk cId="746318648" sldId="256"/>
            <ac:spMk id="3" creationId="{5A1F61D1-6DCC-7942-36FB-429593328470}"/>
          </ac:spMkLst>
        </pc:spChg>
        <pc:spChg chg="add del">
          <ac:chgData name="Jared Crews" userId="b5d7b17f-d064-46c5-874a-e33ba613f086" providerId="ADAL" clId="{C8E61640-1438-474F-97CB-CC9110982230}" dt="2025-01-30T15:19:41.544" v="73"/>
          <ac:spMkLst>
            <pc:docMk/>
            <pc:sldMk cId="746318648" sldId="256"/>
            <ac:spMk id="8" creationId="{8C6E698C-8155-4B8B-BDC9-B7299772B509}"/>
          </ac:spMkLst>
        </pc:spChg>
        <pc:spChg chg="add del">
          <ac:chgData name="Jared Crews" userId="b5d7b17f-d064-46c5-874a-e33ba613f086" providerId="ADAL" clId="{C8E61640-1438-474F-97CB-CC9110982230}" dt="2025-01-30T15:19:41.544" v="73"/>
          <ac:spMkLst>
            <pc:docMk/>
            <pc:sldMk cId="746318648" sldId="256"/>
            <ac:spMk id="10" creationId="{0EEF5601-A8BC-411D-AA64-3E79320BA122}"/>
          </ac:spMkLst>
        </pc:spChg>
        <pc:spChg chg="add del">
          <ac:chgData name="Jared Crews" userId="b5d7b17f-d064-46c5-874a-e33ba613f086" providerId="ADAL" clId="{C8E61640-1438-474F-97CB-CC9110982230}" dt="2025-01-30T15:19:41.544" v="73"/>
          <ac:spMkLst>
            <pc:docMk/>
            <pc:sldMk cId="746318648" sldId="256"/>
            <ac:spMk id="12" creationId="{33209156-242F-4B26-8D07-CEB2B68A9F9A}"/>
          </ac:spMkLst>
        </pc:spChg>
      </pc:sldChg>
      <pc:sldChg chg="modSp mod">
        <pc:chgData name="Jared Crews" userId="b5d7b17f-d064-46c5-874a-e33ba613f086" providerId="ADAL" clId="{C8E61640-1438-474F-97CB-CC9110982230}" dt="2025-01-30T16:59:40.633" v="1472" actId="12"/>
        <pc:sldMkLst>
          <pc:docMk/>
          <pc:sldMk cId="648390960" sldId="288"/>
        </pc:sldMkLst>
        <pc:spChg chg="mod">
          <ac:chgData name="Jared Crews" userId="b5d7b17f-d064-46c5-874a-e33ba613f086" providerId="ADAL" clId="{C8E61640-1438-474F-97CB-CC9110982230}" dt="2025-01-30T15:19:41.544" v="73"/>
          <ac:spMkLst>
            <pc:docMk/>
            <pc:sldMk cId="648390960" sldId="288"/>
            <ac:spMk id="2" creationId="{395858B0-7706-5F3E-7208-57F9F54FA79A}"/>
          </ac:spMkLst>
        </pc:spChg>
        <pc:spChg chg="mod">
          <ac:chgData name="Jared Crews" userId="b5d7b17f-d064-46c5-874a-e33ba613f086" providerId="ADAL" clId="{C8E61640-1438-474F-97CB-CC9110982230}" dt="2025-01-30T16:59:40.633" v="1472" actId="12"/>
          <ac:spMkLst>
            <pc:docMk/>
            <pc:sldMk cId="648390960" sldId="288"/>
            <ac:spMk id="3" creationId="{434E1B3E-F2AA-468F-6FA2-E5F08EF3CEFE}"/>
          </ac:spMkLst>
        </pc:spChg>
      </pc:sldChg>
      <pc:sldChg chg="addSp delSp modSp mod">
        <pc:chgData name="Jared Crews" userId="b5d7b17f-d064-46c5-874a-e33ba613f086" providerId="ADAL" clId="{C8E61640-1438-474F-97CB-CC9110982230}" dt="2025-01-30T15:19:41.544" v="73"/>
        <pc:sldMkLst>
          <pc:docMk/>
          <pc:sldMk cId="3601122665" sldId="295"/>
        </pc:sldMkLst>
        <pc:spChg chg="mod">
          <ac:chgData name="Jared Crews" userId="b5d7b17f-d064-46c5-874a-e33ba613f086" providerId="ADAL" clId="{C8E61640-1438-474F-97CB-CC9110982230}" dt="2025-01-30T15:19:41.544" v="73"/>
          <ac:spMkLst>
            <pc:docMk/>
            <pc:sldMk cId="3601122665" sldId="295"/>
            <ac:spMk id="2" creationId="{7AD6F494-C304-876A-920F-FC924D2D27C4}"/>
          </ac:spMkLst>
        </pc:spChg>
        <pc:spChg chg="mod">
          <ac:chgData name="Jared Crews" userId="b5d7b17f-d064-46c5-874a-e33ba613f086" providerId="ADAL" clId="{C8E61640-1438-474F-97CB-CC9110982230}" dt="2025-01-30T15:19:41.544" v="73"/>
          <ac:spMkLst>
            <pc:docMk/>
            <pc:sldMk cId="3601122665" sldId="295"/>
            <ac:spMk id="3" creationId="{8CE546E6-D1FC-C326-C609-03147174F015}"/>
          </ac:spMkLst>
        </pc:spChg>
        <pc:picChg chg="add mod">
          <ac:chgData name="Jared Crews" userId="b5d7b17f-d064-46c5-874a-e33ba613f086" providerId="ADAL" clId="{C8E61640-1438-474F-97CB-CC9110982230}" dt="2025-01-30T15:14:17.128" v="26" actId="14100"/>
          <ac:picMkLst>
            <pc:docMk/>
            <pc:sldMk cId="3601122665" sldId="295"/>
            <ac:picMk id="6" creationId="{031751D5-5DE3-24DB-CC44-624341790EAB}"/>
          </ac:picMkLst>
        </pc:picChg>
      </pc:sldChg>
      <pc:sldChg chg="modSp">
        <pc:chgData name="Jared Crews" userId="b5d7b17f-d064-46c5-874a-e33ba613f086" providerId="ADAL" clId="{C8E61640-1438-474F-97CB-CC9110982230}" dt="2025-01-30T16:29:52" v="799" actId="14826"/>
        <pc:sldMkLst>
          <pc:docMk/>
          <pc:sldMk cId="149029743" sldId="296"/>
        </pc:sldMkLst>
        <pc:spChg chg="mod">
          <ac:chgData name="Jared Crews" userId="b5d7b17f-d064-46c5-874a-e33ba613f086" providerId="ADAL" clId="{C8E61640-1438-474F-97CB-CC9110982230}" dt="2025-01-30T15:19:41.544" v="73"/>
          <ac:spMkLst>
            <pc:docMk/>
            <pc:sldMk cId="149029743" sldId="296"/>
            <ac:spMk id="2" creationId="{68D70805-5283-3C29-B73B-678DA8A28685}"/>
          </ac:spMkLst>
        </pc:spChg>
        <pc:picChg chg="mod">
          <ac:chgData name="Jared Crews" userId="b5d7b17f-d064-46c5-874a-e33ba613f086" providerId="ADAL" clId="{C8E61640-1438-474F-97CB-CC9110982230}" dt="2025-01-30T16:29:52" v="799" actId="14826"/>
          <ac:picMkLst>
            <pc:docMk/>
            <pc:sldMk cId="149029743" sldId="296"/>
            <ac:picMk id="5" creationId="{0A6364AD-9B95-ACA8-C391-B6D5BB4787E7}"/>
          </ac:picMkLst>
        </pc:picChg>
      </pc:sldChg>
      <pc:sldChg chg="modSp mod">
        <pc:chgData name="Jared Crews" userId="b5d7b17f-d064-46c5-874a-e33ba613f086" providerId="ADAL" clId="{C8E61640-1438-474F-97CB-CC9110982230}" dt="2025-01-30T17:13:17.828" v="1489" actId="20577"/>
        <pc:sldMkLst>
          <pc:docMk/>
          <pc:sldMk cId="189689946" sldId="297"/>
        </pc:sldMkLst>
        <pc:spChg chg="mod">
          <ac:chgData name="Jared Crews" userId="b5d7b17f-d064-46c5-874a-e33ba613f086" providerId="ADAL" clId="{C8E61640-1438-474F-97CB-CC9110982230}" dt="2025-01-30T17:13:17.828" v="1489" actId="20577"/>
          <ac:spMkLst>
            <pc:docMk/>
            <pc:sldMk cId="189689946" sldId="297"/>
            <ac:spMk id="2" creationId="{5843B109-2C86-6B3A-D316-D9FBFA6C8A71}"/>
          </ac:spMkLst>
        </pc:spChg>
        <pc:spChg chg="mod">
          <ac:chgData name="Jared Crews" userId="b5d7b17f-d064-46c5-874a-e33ba613f086" providerId="ADAL" clId="{C8E61640-1438-474F-97CB-CC9110982230}" dt="2025-01-30T15:52:48.407" v="357" actId="313"/>
          <ac:spMkLst>
            <pc:docMk/>
            <pc:sldMk cId="189689946" sldId="297"/>
            <ac:spMk id="3" creationId="{07DB6302-2F2F-9180-4823-1241587B2FA2}"/>
          </ac:spMkLst>
        </pc:spChg>
      </pc:sldChg>
      <pc:sldChg chg="modSp mod">
        <pc:chgData name="Jared Crews" userId="b5d7b17f-d064-46c5-874a-e33ba613f086" providerId="ADAL" clId="{C8E61640-1438-474F-97CB-CC9110982230}" dt="2025-01-30T15:23:43.982" v="106" actId="1076"/>
        <pc:sldMkLst>
          <pc:docMk/>
          <pc:sldMk cId="2026908926" sldId="298"/>
        </pc:sldMkLst>
        <pc:picChg chg="mod">
          <ac:chgData name="Jared Crews" userId="b5d7b17f-d064-46c5-874a-e33ba613f086" providerId="ADAL" clId="{C8E61640-1438-474F-97CB-CC9110982230}" dt="2025-01-30T15:23:43.982" v="106" actId="1076"/>
          <ac:picMkLst>
            <pc:docMk/>
            <pc:sldMk cId="2026908926" sldId="298"/>
            <ac:picMk id="7" creationId="{0456CE94-ABF0-B7FD-566A-289DEE8DF75D}"/>
          </ac:picMkLst>
        </pc:picChg>
      </pc:sldChg>
      <pc:sldChg chg="modSp mod">
        <pc:chgData name="Jared Crews" userId="b5d7b17f-d064-46c5-874a-e33ba613f086" providerId="ADAL" clId="{C8E61640-1438-474F-97CB-CC9110982230}" dt="2025-01-30T16:59:09.939" v="1470" actId="313"/>
        <pc:sldMkLst>
          <pc:docMk/>
          <pc:sldMk cId="1112742627" sldId="299"/>
        </pc:sldMkLst>
        <pc:spChg chg="mod">
          <ac:chgData name="Jared Crews" userId="b5d7b17f-d064-46c5-874a-e33ba613f086" providerId="ADAL" clId="{C8E61640-1438-474F-97CB-CC9110982230}" dt="2025-01-30T15:19:41.544" v="73"/>
          <ac:spMkLst>
            <pc:docMk/>
            <pc:sldMk cId="1112742627" sldId="299"/>
            <ac:spMk id="2" creationId="{C15BEBCC-A6F5-45F3-3D0C-58C6510F29CF}"/>
          </ac:spMkLst>
        </pc:spChg>
        <pc:spChg chg="mod">
          <ac:chgData name="Jared Crews" userId="b5d7b17f-d064-46c5-874a-e33ba613f086" providerId="ADAL" clId="{C8E61640-1438-474F-97CB-CC9110982230}" dt="2025-01-30T16:59:09.939" v="1470" actId="313"/>
          <ac:spMkLst>
            <pc:docMk/>
            <pc:sldMk cId="1112742627" sldId="299"/>
            <ac:spMk id="3" creationId="{AAFF6646-5DD4-5CBF-DA39-EB398990F6DF}"/>
          </ac:spMkLst>
        </pc:spChg>
      </pc:sldChg>
      <pc:sldChg chg="addSp delSp modSp mod setBg modClrScheme delDesignElem chgLayout">
        <pc:chgData name="Jared Crews" userId="b5d7b17f-d064-46c5-874a-e33ba613f086" providerId="ADAL" clId="{C8E61640-1438-474F-97CB-CC9110982230}" dt="2025-01-30T17:07:29.545" v="1474" actId="13822"/>
        <pc:sldMkLst>
          <pc:docMk/>
          <pc:sldMk cId="3981705559" sldId="300"/>
        </pc:sldMkLst>
        <pc:spChg chg="mod ord">
          <ac:chgData name="Jared Crews" userId="b5d7b17f-d064-46c5-874a-e33ba613f086" providerId="ADAL" clId="{C8E61640-1438-474F-97CB-CC9110982230}" dt="2025-01-30T15:20:43.292" v="91" actId="700"/>
          <ac:spMkLst>
            <pc:docMk/>
            <pc:sldMk cId="3981705559" sldId="300"/>
            <ac:spMk id="2" creationId="{7AD6F494-C304-876A-920F-FC924D2D27C4}"/>
          </ac:spMkLst>
        </pc:spChg>
        <pc:spChg chg="add del mod ord">
          <ac:chgData name="Jared Crews" userId="b5d7b17f-d064-46c5-874a-e33ba613f086" providerId="ADAL" clId="{C8E61640-1438-474F-97CB-CC9110982230}" dt="2025-01-30T15:20:43.292" v="91" actId="700"/>
          <ac:spMkLst>
            <pc:docMk/>
            <pc:sldMk cId="3981705559" sldId="300"/>
            <ac:spMk id="3" creationId="{8CE546E6-D1FC-C326-C609-03147174F015}"/>
          </ac:spMkLst>
        </pc:spChg>
        <pc:picChg chg="add mod ord">
          <ac:chgData name="Jared Crews" userId="b5d7b17f-d064-46c5-874a-e33ba613f086" providerId="ADAL" clId="{C8E61640-1438-474F-97CB-CC9110982230}" dt="2025-01-30T15:20:53.445" v="95" actId="1076"/>
          <ac:picMkLst>
            <pc:docMk/>
            <pc:sldMk cId="3981705559" sldId="300"/>
            <ac:picMk id="5" creationId="{53927B3D-2EA0-904B-D878-FCB45AD8415B}"/>
          </ac:picMkLst>
        </pc:picChg>
        <pc:picChg chg="add mod">
          <ac:chgData name="Jared Crews" userId="b5d7b17f-d064-46c5-874a-e33ba613f086" providerId="ADAL" clId="{C8E61640-1438-474F-97CB-CC9110982230}" dt="2025-01-30T15:21:02.217" v="98" actId="1076"/>
          <ac:picMkLst>
            <pc:docMk/>
            <pc:sldMk cId="3981705559" sldId="300"/>
            <ac:picMk id="9" creationId="{351CAD37-B390-747D-08C7-3F5FF6CC70B1}"/>
          </ac:picMkLst>
        </pc:picChg>
      </pc:sldChg>
      <pc:sldChg chg="modSp del">
        <pc:chgData name="Jared Crews" userId="b5d7b17f-d064-46c5-874a-e33ba613f086" providerId="ADAL" clId="{C8E61640-1438-474F-97CB-CC9110982230}" dt="2025-01-30T15:24:56.062" v="107" actId="47"/>
        <pc:sldMkLst>
          <pc:docMk/>
          <pc:sldMk cId="786498903" sldId="301"/>
        </pc:sldMkLst>
      </pc:sldChg>
      <pc:sldChg chg="modSp del">
        <pc:chgData name="Jared Crews" userId="b5d7b17f-d064-46c5-874a-e33ba613f086" providerId="ADAL" clId="{C8E61640-1438-474F-97CB-CC9110982230}" dt="2025-01-30T15:25:06.338" v="109" actId="47"/>
        <pc:sldMkLst>
          <pc:docMk/>
          <pc:sldMk cId="2626405778" sldId="302"/>
        </pc:sldMkLst>
      </pc:sldChg>
      <pc:sldChg chg="modSp mod">
        <pc:chgData name="Jared Crews" userId="b5d7b17f-d064-46c5-874a-e33ba613f086" providerId="ADAL" clId="{C8E61640-1438-474F-97CB-CC9110982230}" dt="2025-01-30T16:59:57.343" v="1473" actId="12"/>
        <pc:sldMkLst>
          <pc:docMk/>
          <pc:sldMk cId="1668136968" sldId="303"/>
        </pc:sldMkLst>
        <pc:spChg chg="mod">
          <ac:chgData name="Jared Crews" userId="b5d7b17f-d064-46c5-874a-e33ba613f086" providerId="ADAL" clId="{C8E61640-1438-474F-97CB-CC9110982230}" dt="2025-01-30T15:19:41.544" v="73"/>
          <ac:spMkLst>
            <pc:docMk/>
            <pc:sldMk cId="1668136968" sldId="303"/>
            <ac:spMk id="2" creationId="{44B94311-74F3-1FE6-7FF1-B18703C349BB}"/>
          </ac:spMkLst>
        </pc:spChg>
        <pc:spChg chg="mod">
          <ac:chgData name="Jared Crews" userId="b5d7b17f-d064-46c5-874a-e33ba613f086" providerId="ADAL" clId="{C8E61640-1438-474F-97CB-CC9110982230}" dt="2025-01-30T16:59:57.343" v="1473" actId="12"/>
          <ac:spMkLst>
            <pc:docMk/>
            <pc:sldMk cId="1668136968" sldId="303"/>
            <ac:spMk id="3" creationId="{6B0E6E60-5588-01AC-080D-204825008425}"/>
          </ac:spMkLst>
        </pc:spChg>
      </pc:sldChg>
      <pc:sldChg chg="modSp mod">
        <pc:chgData name="Jared Crews" userId="b5d7b17f-d064-46c5-874a-e33ba613f086" providerId="ADAL" clId="{C8E61640-1438-474F-97CB-CC9110982230}" dt="2025-01-30T16:11:38.457" v="798" actId="313"/>
        <pc:sldMkLst>
          <pc:docMk/>
          <pc:sldMk cId="197569652" sldId="304"/>
        </pc:sldMkLst>
        <pc:spChg chg="mod">
          <ac:chgData name="Jared Crews" userId="b5d7b17f-d064-46c5-874a-e33ba613f086" providerId="ADAL" clId="{C8E61640-1438-474F-97CB-CC9110982230}" dt="2025-01-30T16:03:37.728" v="707" actId="6549"/>
          <ac:spMkLst>
            <pc:docMk/>
            <pc:sldMk cId="197569652" sldId="304"/>
            <ac:spMk id="2" creationId="{3C81E5AC-E0FC-0337-8A60-1E3F1AE50BA5}"/>
          </ac:spMkLst>
        </pc:spChg>
        <pc:spChg chg="mod">
          <ac:chgData name="Jared Crews" userId="b5d7b17f-d064-46c5-874a-e33ba613f086" providerId="ADAL" clId="{C8E61640-1438-474F-97CB-CC9110982230}" dt="2025-01-30T16:11:38.457" v="798" actId="313"/>
          <ac:spMkLst>
            <pc:docMk/>
            <pc:sldMk cId="197569652" sldId="304"/>
            <ac:spMk id="3" creationId="{7F004DAE-8D11-C9C5-1833-1076DC06BBF1}"/>
          </ac:spMkLst>
        </pc:spChg>
      </pc:sldChg>
      <pc:sldChg chg="addSp delSp modSp new mod ord setBg modClrScheme chgLayout">
        <pc:chgData name="Jared Crews" userId="b5d7b17f-d064-46c5-874a-e33ba613f086" providerId="ADAL" clId="{C8E61640-1438-474F-97CB-CC9110982230}" dt="2025-01-30T17:12:10.298" v="1478" actId="1076"/>
        <pc:sldMkLst>
          <pc:docMk/>
          <pc:sldMk cId="212866179" sldId="305"/>
        </pc:sldMkLst>
      </pc:sldChg>
      <pc:sldChg chg="modSp del">
        <pc:chgData name="Jared Crews" userId="b5d7b17f-d064-46c5-874a-e33ba613f086" providerId="ADAL" clId="{C8E61640-1438-474F-97CB-CC9110982230}" dt="2025-01-30T15:25:00.786" v="108" actId="47"/>
        <pc:sldMkLst>
          <pc:docMk/>
          <pc:sldMk cId="988111704" sldId="305"/>
        </pc:sldMkLst>
      </pc:sldChg>
      <pc:sldChg chg="modSp del">
        <pc:chgData name="Jared Crews" userId="b5d7b17f-d064-46c5-874a-e33ba613f086" providerId="ADAL" clId="{C8E61640-1438-474F-97CB-CC9110982230}" dt="2025-01-30T15:25:08.244" v="110" actId="47"/>
        <pc:sldMkLst>
          <pc:docMk/>
          <pc:sldMk cId="576159269" sldId="306"/>
        </pc:sldMkLst>
      </pc:sldChg>
    </pc:docChg>
  </pc:docChgLst>
  <pc:docChgLst>
    <pc:chgData name="Jared Crews" userId="b5d7b17f-d064-46c5-874a-e33ba613f086" providerId="ADAL" clId="{4C2FB31C-BB5F-46CC-8101-1A4F30661382}"/>
    <pc:docChg chg="modSld">
      <pc:chgData name="Jared Crews" userId="b5d7b17f-d064-46c5-874a-e33ba613f086" providerId="ADAL" clId="{4C2FB31C-BB5F-46CC-8101-1A4F30661382}" dt="2024-03-29T16:05:41.107" v="3" actId="20577"/>
      <pc:docMkLst>
        <pc:docMk/>
      </pc:docMkLst>
      <pc:sldChg chg="modSp mod">
        <pc:chgData name="Jared Crews" userId="b5d7b17f-d064-46c5-874a-e33ba613f086" providerId="ADAL" clId="{4C2FB31C-BB5F-46CC-8101-1A4F30661382}" dt="2024-03-29T16:05:41.107" v="3" actId="20577"/>
        <pc:sldMkLst>
          <pc:docMk/>
          <pc:sldMk cId="2026908926" sldId="2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53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3162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9568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45B14A8-72AD-4B33-8F5F-77378A380B9C}"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5EF7F-F8BA-4738-89CD-A97909FC6BBE}" type="slidenum">
              <a:rPr lang="en-US" dirty="0"/>
              <a:t>‹#›</a:t>
            </a:fld>
            <a:endParaRPr lang="en-US" dirty="0"/>
          </a:p>
        </p:txBody>
      </p:sp>
    </p:spTree>
    <p:extLst>
      <p:ext uri="{BB962C8B-B14F-4D97-AF65-F5344CB8AC3E}">
        <p14:creationId xmlns:p14="http://schemas.microsoft.com/office/powerpoint/2010/main" val="424351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87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dirty="0"/>
              <a:t>Click to edit Master title style</a:t>
            </a:r>
          </a:p>
        </p:txBody>
      </p:sp>
      <p:sp>
        <p:nvSpPr>
          <p:cNvPr id="3" name="Content Placeholder 2"/>
          <p:cNvSpPr>
            <a:spLocks noGrp="1"/>
          </p:cNvSpPr>
          <p:nvPr>
            <p:ph sz="half" idx="1"/>
          </p:nvPr>
        </p:nvSpPr>
        <p:spPr>
          <a:xfrm>
            <a:off x="822960" y="1845735"/>
            <a:ext cx="3703320" cy="40233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095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dirty="0"/>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4/9/2025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1052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4385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4/9/2025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1422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4/9/2025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90242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5136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4/9/2025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60829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184D64-AD34-AF3D-191D-396F0A10254E}"/>
              </a:ext>
            </a:extLst>
          </p:cNvPr>
          <p:cNvSpPr>
            <a:spLocks noGrp="1"/>
          </p:cNvSpPr>
          <p:nvPr>
            <p:ph type="ctrTitle"/>
          </p:nvPr>
        </p:nvSpPr>
        <p:spPr>
          <a:xfrm>
            <a:off x="3915696" y="965200"/>
            <a:ext cx="4499251" cy="4927600"/>
          </a:xfrm>
        </p:spPr>
        <p:txBody>
          <a:bodyPr anchor="ctr">
            <a:normAutofit/>
          </a:bodyPr>
          <a:lstStyle/>
          <a:p>
            <a:r>
              <a:rPr lang="en-US" sz="4900" b="1" dirty="0">
                <a:solidFill>
                  <a:schemeClr val="tx2"/>
                </a:solidFill>
              </a:rPr>
              <a:t>2025-REZ-03:</a:t>
            </a:r>
            <a:br>
              <a:rPr lang="en-US" sz="4900" b="1" dirty="0">
                <a:solidFill>
                  <a:schemeClr val="tx2"/>
                </a:solidFill>
              </a:rPr>
            </a:b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Consideration of an ordinance to approve a request by Alexander Graham, Jr., on behalf of the Warrenton Group, to rezone property at 2233 Halifax Road, Parcel ID 076030800, from the A Agricultural District to the M-1 Light Industrial District with proffers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solidFill>
                <a:schemeClr val="tx2"/>
              </a:solidFill>
            </a:endParaRPr>
          </a:p>
        </p:txBody>
      </p:sp>
      <p:sp>
        <p:nvSpPr>
          <p:cNvPr id="10" name="Rectangle 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5A1F61D1-6DCC-7942-36FB-429593328470}"/>
              </a:ext>
            </a:extLst>
          </p:cNvPr>
          <p:cNvSpPr>
            <a:spLocks noGrp="1"/>
          </p:cNvSpPr>
          <p:nvPr>
            <p:ph type="subTitle" idx="1"/>
          </p:nvPr>
        </p:nvSpPr>
        <p:spPr>
          <a:xfrm>
            <a:off x="617517" y="1159565"/>
            <a:ext cx="2473003" cy="4439055"/>
          </a:xfrm>
        </p:spPr>
        <p:txBody>
          <a:bodyPr anchor="ctr">
            <a:normAutofit/>
          </a:bodyPr>
          <a:lstStyle/>
          <a:p>
            <a:r>
              <a:rPr lang="en-US" dirty="0">
                <a:solidFill>
                  <a:srgbClr val="FFFFFF"/>
                </a:solidFill>
              </a:rPr>
              <a:t>City council Meeting</a:t>
            </a:r>
          </a:p>
          <a:p>
            <a:r>
              <a:rPr lang="en-US" dirty="0">
                <a:solidFill>
                  <a:srgbClr val="FFFFFF"/>
                </a:solidFill>
              </a:rPr>
              <a:t>April 2025</a:t>
            </a:r>
            <a:endParaRPr lang="en-US" dirty="0">
              <a:solidFill>
                <a:srgbClr val="FFFFFF"/>
              </a:solidFill>
              <a:ea typeface="Calibri Light"/>
              <a:cs typeface="Calibri Light"/>
            </a:endParaRPr>
          </a:p>
        </p:txBody>
      </p:sp>
      <p:sp>
        <p:nvSpPr>
          <p:cNvPr id="12" name="Rectangle 1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4" descr="A white text on a black background&#10;&#10;Description automatically generated">
            <a:extLst>
              <a:ext uri="{FF2B5EF4-FFF2-40B4-BE49-F238E27FC236}">
                <a16:creationId xmlns:a16="http://schemas.microsoft.com/office/drawing/2014/main" id="{9C840C0E-8A15-E80B-507F-8D0D4DCBC7E3}"/>
              </a:ext>
            </a:extLst>
          </p:cNvPr>
          <p:cNvPicPr>
            <a:picLocks noChangeAspect="1"/>
          </p:cNvPicPr>
          <p:nvPr/>
        </p:nvPicPr>
        <p:blipFill>
          <a:blip r:embed="rId2"/>
          <a:stretch>
            <a:fillRect/>
          </a:stretch>
        </p:blipFill>
        <p:spPr>
          <a:xfrm>
            <a:off x="353683" y="5743327"/>
            <a:ext cx="2743200" cy="892252"/>
          </a:xfrm>
          <a:prstGeom prst="rect">
            <a:avLst/>
          </a:prstGeom>
        </p:spPr>
      </p:pic>
    </p:spTree>
    <p:extLst>
      <p:ext uri="{BB962C8B-B14F-4D97-AF65-F5344CB8AC3E}">
        <p14:creationId xmlns:p14="http://schemas.microsoft.com/office/powerpoint/2010/main" val="746318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0805-5283-3C29-B73B-678DA8A28685}"/>
              </a:ext>
            </a:extLst>
          </p:cNvPr>
          <p:cNvSpPr>
            <a:spLocks noGrp="1"/>
          </p:cNvSpPr>
          <p:nvPr>
            <p:ph type="title"/>
          </p:nvPr>
        </p:nvSpPr>
        <p:spPr/>
        <p:txBody>
          <a:bodyPr/>
          <a:lstStyle/>
          <a:p>
            <a:r>
              <a:rPr lang="en-US" dirty="0"/>
              <a:t>Adjoining Zoning/Uses</a:t>
            </a:r>
          </a:p>
        </p:txBody>
      </p:sp>
      <p:pic>
        <p:nvPicPr>
          <p:cNvPr id="5" name="Content Placeholder 4">
            <a:extLst>
              <a:ext uri="{FF2B5EF4-FFF2-40B4-BE49-F238E27FC236}">
                <a16:creationId xmlns:a16="http://schemas.microsoft.com/office/drawing/2014/main" id="{0A6364AD-9B95-ACA8-C391-B6D5BB4787E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5639"/>
          <a:stretch/>
        </p:blipFill>
        <p:spPr>
          <a:xfrm>
            <a:off x="3830443" y="3252170"/>
            <a:ext cx="4817901" cy="2934494"/>
          </a:xfrm>
        </p:spPr>
      </p:pic>
      <p:sp>
        <p:nvSpPr>
          <p:cNvPr id="4" name="TextBox 3">
            <a:extLst>
              <a:ext uri="{FF2B5EF4-FFF2-40B4-BE49-F238E27FC236}">
                <a16:creationId xmlns:a16="http://schemas.microsoft.com/office/drawing/2014/main" id="{1A8A3F6A-B480-1C4C-603D-76012CB56079}"/>
              </a:ext>
            </a:extLst>
          </p:cNvPr>
          <p:cNvSpPr txBox="1"/>
          <p:nvPr/>
        </p:nvSpPr>
        <p:spPr>
          <a:xfrm>
            <a:off x="897308" y="1840975"/>
            <a:ext cx="7639941" cy="1323439"/>
          </a:xfrm>
          <a:prstGeom prst="rect">
            <a:avLst/>
          </a:prstGeom>
          <a:noFill/>
        </p:spPr>
        <p:txBody>
          <a:bodyPr wrap="square">
            <a:spAutoFit/>
          </a:bodyPr>
          <a:lstStyle/>
          <a:p>
            <a:pPr>
              <a:buNone/>
            </a:pPr>
            <a:r>
              <a:rPr lang="en-US" sz="2000" b="0" i="0" dirty="0">
                <a:solidFill>
                  <a:srgbClr val="000000"/>
                </a:solidFill>
                <a:effectLst/>
              </a:rPr>
              <a:t>To the north and east - primarily residential, including the </a:t>
            </a:r>
            <a:r>
              <a:rPr lang="en-US" sz="2000" b="0" i="0" dirty="0" err="1">
                <a:solidFill>
                  <a:srgbClr val="000000"/>
                </a:solidFill>
                <a:effectLst/>
              </a:rPr>
              <a:t>Ramblewood</a:t>
            </a:r>
            <a:r>
              <a:rPr lang="en-US" sz="2000" b="0" i="0" dirty="0">
                <a:solidFill>
                  <a:srgbClr val="000000"/>
                </a:solidFill>
                <a:effectLst/>
              </a:rPr>
              <a:t> subdivision.</a:t>
            </a:r>
          </a:p>
          <a:p>
            <a:pPr>
              <a:buNone/>
            </a:pPr>
            <a:endParaRPr lang="en-US" sz="2000" b="0" i="0" dirty="0">
              <a:solidFill>
                <a:srgbClr val="000000"/>
              </a:solidFill>
              <a:effectLst/>
            </a:endParaRPr>
          </a:p>
          <a:p>
            <a:pPr>
              <a:buNone/>
            </a:pPr>
            <a:r>
              <a:rPr lang="en-US" sz="2000" b="0" i="0" dirty="0">
                <a:solidFill>
                  <a:srgbClr val="000000"/>
                </a:solidFill>
                <a:effectLst/>
              </a:rPr>
              <a:t>To the south - CSX railroad, but uses south of the railroad are </a:t>
            </a:r>
            <a:r>
              <a:rPr lang="en-US" sz="1800" b="0" i="0" dirty="0">
                <a:solidFill>
                  <a:srgbClr val="000000"/>
                </a:solidFill>
                <a:effectLst/>
              </a:rPr>
              <a:t>Industrial - </a:t>
            </a:r>
            <a:endParaRPr lang="en-US" dirty="0"/>
          </a:p>
        </p:txBody>
      </p:sp>
      <p:sp>
        <p:nvSpPr>
          <p:cNvPr id="7" name="TextBox 6">
            <a:extLst>
              <a:ext uri="{FF2B5EF4-FFF2-40B4-BE49-F238E27FC236}">
                <a16:creationId xmlns:a16="http://schemas.microsoft.com/office/drawing/2014/main" id="{B2B3669C-999C-0A8B-2C19-1A81D300089D}"/>
              </a:ext>
            </a:extLst>
          </p:cNvPr>
          <p:cNvSpPr txBox="1"/>
          <p:nvPr/>
        </p:nvSpPr>
        <p:spPr>
          <a:xfrm>
            <a:off x="897308" y="3091637"/>
            <a:ext cx="3018593" cy="3170099"/>
          </a:xfrm>
          <a:prstGeom prst="rect">
            <a:avLst/>
          </a:prstGeom>
          <a:noFill/>
        </p:spPr>
        <p:txBody>
          <a:bodyPr wrap="square">
            <a:spAutoFit/>
          </a:bodyPr>
          <a:lstStyle/>
          <a:p>
            <a:pPr>
              <a:buNone/>
            </a:pPr>
            <a:r>
              <a:rPr lang="en-US" sz="2000" b="0" i="0" dirty="0" err="1">
                <a:solidFill>
                  <a:srgbClr val="000000"/>
                </a:solidFill>
                <a:effectLst/>
              </a:rPr>
              <a:t>Bleachtech</a:t>
            </a:r>
            <a:r>
              <a:rPr lang="en-US" sz="2000" b="0" i="0" dirty="0">
                <a:solidFill>
                  <a:srgbClr val="000000"/>
                </a:solidFill>
                <a:effectLst/>
              </a:rPr>
              <a:t>, Infra-Metals, and Allan Myers Asphalt Plant. </a:t>
            </a:r>
          </a:p>
          <a:p>
            <a:pPr>
              <a:buNone/>
            </a:pPr>
            <a:endParaRPr lang="en-US" sz="2000" dirty="0">
              <a:solidFill>
                <a:srgbClr val="000000"/>
              </a:solidFill>
            </a:endParaRPr>
          </a:p>
          <a:p>
            <a:pPr>
              <a:buNone/>
            </a:pPr>
            <a:r>
              <a:rPr lang="en-US" sz="2000" b="0" i="0" dirty="0">
                <a:solidFill>
                  <a:srgbClr val="000000"/>
                </a:solidFill>
                <a:effectLst/>
              </a:rPr>
              <a:t>To the west - CSX railroad and Halifax Road. Uses across Halifax Road are industrial - International Paper.</a:t>
            </a:r>
            <a:r>
              <a:rPr lang="en-US" sz="2000" dirty="0"/>
              <a:t> </a:t>
            </a:r>
            <a:br>
              <a:rPr lang="en-US" sz="2000" dirty="0"/>
            </a:br>
            <a:endParaRPr lang="en-US" sz="2000" dirty="0"/>
          </a:p>
        </p:txBody>
      </p:sp>
    </p:spTree>
    <p:extLst>
      <p:ext uri="{BB962C8B-B14F-4D97-AF65-F5344CB8AC3E}">
        <p14:creationId xmlns:p14="http://schemas.microsoft.com/office/powerpoint/2010/main" val="14902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EBCC-A6F5-45F3-3D0C-58C6510F29CF}"/>
              </a:ext>
            </a:extLst>
          </p:cNvPr>
          <p:cNvSpPr>
            <a:spLocks noGrp="1"/>
          </p:cNvSpPr>
          <p:nvPr>
            <p:ph type="title"/>
          </p:nvPr>
        </p:nvSpPr>
        <p:spPr/>
        <p:txBody>
          <a:bodyPr/>
          <a:lstStyle/>
          <a:p>
            <a:r>
              <a:rPr lang="en-US" dirty="0"/>
              <a:t>Comprehensive Plan Considerations</a:t>
            </a:r>
          </a:p>
        </p:txBody>
      </p:sp>
      <p:sp>
        <p:nvSpPr>
          <p:cNvPr id="3" name="Content Placeholder 2">
            <a:extLst>
              <a:ext uri="{FF2B5EF4-FFF2-40B4-BE49-F238E27FC236}">
                <a16:creationId xmlns:a16="http://schemas.microsoft.com/office/drawing/2014/main" id="{AAFF6646-5DD4-5CBF-DA39-EB398990F6DF}"/>
              </a:ext>
            </a:extLst>
          </p:cNvPr>
          <p:cNvSpPr>
            <a:spLocks noGrp="1"/>
          </p:cNvSpPr>
          <p:nvPr>
            <p:ph idx="1"/>
          </p:nvPr>
        </p:nvSpPr>
        <p:spPr>
          <a:xfrm>
            <a:off x="822959" y="1845734"/>
            <a:ext cx="7543801" cy="5012266"/>
          </a:xfrm>
        </p:spPr>
        <p:txBody>
          <a:bodyPr>
            <a:normAutofit fontScale="55000" lnSpcReduction="20000"/>
          </a:bodyPr>
          <a:lstStyle/>
          <a:p>
            <a:pPr>
              <a:lnSpc>
                <a:spcPct val="120000"/>
              </a:lnSpc>
              <a:buFont typeface="Arial" panose="020B0604020202020204" pitchFamily="34" charset="0"/>
              <a:buChar char="•"/>
            </a:pPr>
            <a:r>
              <a:rPr lang="en-US" sz="3300" b="0" i="0" dirty="0">
                <a:solidFill>
                  <a:schemeClr val="tx1"/>
                </a:solidFill>
                <a:effectLst/>
              </a:rPr>
              <a:t>General Industrial on Future Land Use Map</a:t>
            </a:r>
          </a:p>
          <a:p>
            <a:pPr lvl="1">
              <a:lnSpc>
                <a:spcPct val="120000"/>
              </a:lnSpc>
              <a:buFont typeface="Arial" panose="020B0604020202020204" pitchFamily="34" charset="0"/>
              <a:buChar char="•"/>
            </a:pPr>
            <a:r>
              <a:rPr lang="en-US" sz="3300" dirty="0">
                <a:solidFill>
                  <a:schemeClr val="tx1"/>
                </a:solidFill>
              </a:rPr>
              <a:t>Areas readily accessible by road and rail and are where heavy industrial uses should be sited</a:t>
            </a:r>
          </a:p>
          <a:p>
            <a:pPr lvl="1">
              <a:lnSpc>
                <a:spcPct val="120000"/>
              </a:lnSpc>
              <a:buFont typeface="Arial" panose="020B0604020202020204" pitchFamily="34" charset="0"/>
              <a:buChar char="•"/>
            </a:pPr>
            <a:r>
              <a:rPr lang="en-US" sz="3300" b="0" i="0" dirty="0">
                <a:solidFill>
                  <a:schemeClr val="tx1"/>
                </a:solidFill>
                <a:effectLst/>
              </a:rPr>
              <a:t>Where bordering residential development, ample setbacks and buffering should be provided</a:t>
            </a:r>
            <a:endParaRPr lang="en-US" sz="3300" dirty="0">
              <a:solidFill>
                <a:schemeClr val="tx1"/>
              </a:solidFill>
            </a:endParaRPr>
          </a:p>
          <a:p>
            <a:pPr lvl="1">
              <a:lnSpc>
                <a:spcPct val="120000"/>
              </a:lnSpc>
              <a:buFont typeface="Arial" panose="020B0604020202020204" pitchFamily="34" charset="0"/>
              <a:buChar char="•"/>
            </a:pPr>
            <a:r>
              <a:rPr lang="en-US" sz="3300" b="0" i="0" dirty="0">
                <a:solidFill>
                  <a:schemeClr val="tx1"/>
                </a:solidFill>
                <a:effectLst/>
              </a:rPr>
              <a:t>Where sites are largely impervious, adequate elements for stormwater management should be provided and environmental justice considerations should be addressed</a:t>
            </a:r>
          </a:p>
          <a:p>
            <a:pPr lvl="1">
              <a:lnSpc>
                <a:spcPct val="120000"/>
              </a:lnSpc>
              <a:buFont typeface="Arial" panose="020B0604020202020204" pitchFamily="34" charset="0"/>
              <a:buChar char="•"/>
            </a:pPr>
            <a:r>
              <a:rPr lang="en-US" sz="3300" dirty="0">
                <a:solidFill>
                  <a:schemeClr val="tx1"/>
                </a:solidFill>
              </a:rPr>
              <a:t>Primary land uses include business and employment uses, logistics and distribution, and moderate to heavy industrial uses like factories or lumberyards</a:t>
            </a:r>
          </a:p>
          <a:p>
            <a:pPr lvl="1">
              <a:lnSpc>
                <a:spcPct val="120000"/>
              </a:lnSpc>
              <a:buFont typeface="Arial" panose="020B0604020202020204" pitchFamily="34" charset="0"/>
              <a:buChar char="•"/>
            </a:pPr>
            <a:r>
              <a:rPr lang="en-US" sz="3300" dirty="0">
                <a:solidFill>
                  <a:schemeClr val="tx1"/>
                </a:solidFill>
              </a:rPr>
              <a:t>Development principles include the use of high-quality building materials, incorporation of environmentally friendly practices, like low-impact and energy-efficient designs, adequate landscaping, setbacks, and buffers, and effective access management</a:t>
            </a:r>
          </a:p>
          <a:p>
            <a:pPr lvl="1">
              <a:buFont typeface="Arial" panose="020B0604020202020204" pitchFamily="34" charset="0"/>
              <a:buChar char="•"/>
            </a:pPr>
            <a:endParaRPr lang="en-US" sz="2200" b="0" i="0" dirty="0">
              <a:solidFill>
                <a:schemeClr val="tx1"/>
              </a:solidFill>
              <a:effectLst/>
            </a:endParaRPr>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111274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4311-74F3-1FE6-7FF1-B18703C349BB}"/>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6B0E6E60-5588-01AC-080D-204825008425}"/>
              </a:ext>
            </a:extLst>
          </p:cNvPr>
          <p:cNvSpPr>
            <a:spLocks noGrp="1"/>
          </p:cNvSpPr>
          <p:nvPr>
            <p:ph idx="1"/>
          </p:nvPr>
        </p:nvSpPr>
        <p:spPr/>
        <p:txBody>
          <a:bodyPr>
            <a:normAutofit/>
          </a:bodyPr>
          <a:lstStyle/>
          <a:p>
            <a:pPr marL="292608" lvl="1" indent="0">
              <a:buNone/>
            </a:pPr>
            <a:r>
              <a:rPr lang="en-US" sz="2400" dirty="0"/>
              <a:t>Planning Commission - Approval of rezoning with proffers, as drafted, in an 8 ayes to 0 nays vote. </a:t>
            </a:r>
          </a:p>
          <a:p>
            <a:pPr marL="292608" lvl="1" indent="0">
              <a:buNone/>
            </a:pPr>
            <a:r>
              <a:rPr lang="en-US" sz="2400" dirty="0"/>
              <a:t>Staff - Approval of the rezoning with the proffers submitted, but would recommend the applicant explore and capitalize on any opportunities to exceed the minimum standards in the Zoning Ordinance.</a:t>
            </a:r>
          </a:p>
        </p:txBody>
      </p:sp>
    </p:spTree>
    <p:extLst>
      <p:ext uri="{BB962C8B-B14F-4D97-AF65-F5344CB8AC3E}">
        <p14:creationId xmlns:p14="http://schemas.microsoft.com/office/powerpoint/2010/main" val="1668136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B537C-6852-7B60-3FF9-481C1A208047}"/>
              </a:ext>
            </a:extLst>
          </p:cNvPr>
          <p:cNvSpPr>
            <a:spLocks noGrp="1"/>
          </p:cNvSpPr>
          <p:nvPr>
            <p:ph type="title"/>
          </p:nvPr>
        </p:nvSpPr>
        <p:spPr/>
        <p:txBody>
          <a:bodyPr/>
          <a:lstStyle/>
          <a:p>
            <a:r>
              <a:rPr lang="en-US" dirty="0"/>
              <a:t>Sample Motion	</a:t>
            </a:r>
          </a:p>
        </p:txBody>
      </p:sp>
      <p:sp>
        <p:nvSpPr>
          <p:cNvPr id="3" name="Content Placeholder 2">
            <a:extLst>
              <a:ext uri="{FF2B5EF4-FFF2-40B4-BE49-F238E27FC236}">
                <a16:creationId xmlns:a16="http://schemas.microsoft.com/office/drawing/2014/main" id="{BBF3944E-35FB-6092-6CF4-6C61D66F2C7F}"/>
              </a:ext>
            </a:extLst>
          </p:cNvPr>
          <p:cNvSpPr>
            <a:spLocks noGrp="1"/>
          </p:cNvSpPr>
          <p:nvPr>
            <p:ph idx="1"/>
          </p:nvPr>
        </p:nvSpPr>
        <p:spPr>
          <a:xfrm>
            <a:off x="822959" y="1869743"/>
            <a:ext cx="7543801" cy="4465413"/>
          </a:xfrm>
        </p:spPr>
        <p:txBody>
          <a:bodyPr>
            <a:normAutofit/>
          </a:bodyPr>
          <a:lstStyle/>
          <a:p>
            <a:pPr marL="0" indent="0">
              <a:buNone/>
            </a:pPr>
            <a:r>
              <a:rPr lang="en-US" sz="2800" dirty="0"/>
              <a:t>I move that we </a:t>
            </a:r>
            <a:r>
              <a:rPr lang="en-US" sz="2800" dirty="0">
                <a:highlight>
                  <a:srgbClr val="FFFF00"/>
                </a:highlight>
              </a:rPr>
              <a:t>APPROVE/DENY/AMEND</a:t>
            </a:r>
            <a:r>
              <a:rPr lang="en-US" sz="2800" dirty="0"/>
              <a:t>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an ordinance to approve a request to rezone property at 2233 Halifax Road from the A, Agricultural, District to the M-1, Light Industrial, District </a:t>
            </a:r>
            <a:r>
              <a:rPr lang="en-US" sz="2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with proffers.</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t>IF DENIED: state the reason why. </a:t>
            </a:r>
            <a:endParaRPr lang="en-US" sz="2800" dirty="0">
              <a:highlight>
                <a:srgbClr val="FFFF00"/>
              </a:highlight>
            </a:endParaRPr>
          </a:p>
          <a:p>
            <a:pPr marL="0" indent="0">
              <a:buNone/>
            </a:pPr>
            <a:r>
              <a:rPr lang="en-US" sz="2800" dirty="0"/>
              <a:t>IF AMENDED: with the following amendment</a:t>
            </a:r>
            <a:r>
              <a:rPr lang="en-US" sz="2800" dirty="0">
                <a:highlight>
                  <a:srgbClr val="FFFF00"/>
                </a:highlight>
              </a:rPr>
              <a:t>…</a:t>
            </a:r>
            <a:endParaRPr lang="en-US" sz="2400" dirty="0"/>
          </a:p>
        </p:txBody>
      </p:sp>
    </p:spTree>
    <p:extLst>
      <p:ext uri="{BB962C8B-B14F-4D97-AF65-F5344CB8AC3E}">
        <p14:creationId xmlns:p14="http://schemas.microsoft.com/office/powerpoint/2010/main" val="181483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BD1D3-FCB2-EA8D-29AF-1D7F2A048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D6F494-C304-876A-920F-FC924D2D27C4}"/>
              </a:ext>
            </a:extLst>
          </p:cNvPr>
          <p:cNvSpPr>
            <a:spLocks noGrp="1"/>
          </p:cNvSpPr>
          <p:nvPr>
            <p:ph type="title"/>
          </p:nvPr>
        </p:nvSpPr>
        <p:spPr/>
        <p:txBody>
          <a:bodyPr/>
          <a:lstStyle/>
          <a:p>
            <a:r>
              <a:rPr lang="en-US" dirty="0"/>
              <a:t>Subject Property</a:t>
            </a:r>
          </a:p>
        </p:txBody>
      </p:sp>
      <p:sp>
        <p:nvSpPr>
          <p:cNvPr id="3" name="Content Placeholder 2">
            <a:extLst>
              <a:ext uri="{FF2B5EF4-FFF2-40B4-BE49-F238E27FC236}">
                <a16:creationId xmlns:a16="http://schemas.microsoft.com/office/drawing/2014/main" id="{8CE546E6-D1FC-C326-C609-03147174F015}"/>
              </a:ext>
            </a:extLst>
          </p:cNvPr>
          <p:cNvSpPr>
            <a:spLocks noGrp="1"/>
          </p:cNvSpPr>
          <p:nvPr>
            <p:ph idx="1"/>
          </p:nvPr>
        </p:nvSpPr>
        <p:spPr/>
        <p:txBody>
          <a:bodyPr vert="horz" lIns="0" tIns="45720" rIns="0" bIns="45720" rtlCol="0" anchor="t">
            <a:normAutofit/>
          </a:bodyPr>
          <a:lstStyle/>
          <a:p>
            <a:pPr marL="514350" indent="-514350">
              <a:buAutoNum type="arabicParenR"/>
            </a:pPr>
            <a:endParaRPr lang="en-US" sz="2800" dirty="0">
              <a:cs typeface="Calibri"/>
            </a:endParaRPr>
          </a:p>
          <a:p>
            <a:pPr marL="514350" indent="-514350">
              <a:buAutoNum type="arabicParenR"/>
            </a:pPr>
            <a:endParaRPr lang="en-US" sz="2800" dirty="0">
              <a:cs typeface="Calibri"/>
            </a:endParaRPr>
          </a:p>
          <a:p>
            <a:pPr marL="514350" indent="-514350">
              <a:buAutoNum type="arabicParenR"/>
            </a:pPr>
            <a:endParaRPr lang="en-US" sz="2800" dirty="0">
              <a:cs typeface="Calibri"/>
            </a:endParaRPr>
          </a:p>
        </p:txBody>
      </p:sp>
      <p:pic>
        <p:nvPicPr>
          <p:cNvPr id="5" name="Picture 4" descr="A white text on a black background&#10;&#10;Description automatically generated">
            <a:extLst>
              <a:ext uri="{FF2B5EF4-FFF2-40B4-BE49-F238E27FC236}">
                <a16:creationId xmlns:a16="http://schemas.microsoft.com/office/drawing/2014/main" id="{88A0B9D1-BFBF-967C-2230-75F5DA33E25F}"/>
              </a:ext>
            </a:extLst>
          </p:cNvPr>
          <p:cNvPicPr>
            <a:picLocks noChangeAspect="1"/>
          </p:cNvPicPr>
          <p:nvPr/>
        </p:nvPicPr>
        <p:blipFill>
          <a:blip r:embed="rId2"/>
          <a:stretch>
            <a:fillRect/>
          </a:stretch>
        </p:blipFill>
        <p:spPr>
          <a:xfrm>
            <a:off x="353683" y="5743327"/>
            <a:ext cx="2743200" cy="892252"/>
          </a:xfrm>
          <a:prstGeom prst="rect">
            <a:avLst/>
          </a:prstGeom>
        </p:spPr>
      </p:pic>
      <p:pic>
        <p:nvPicPr>
          <p:cNvPr id="6" name="Picture 5">
            <a:extLst>
              <a:ext uri="{FF2B5EF4-FFF2-40B4-BE49-F238E27FC236}">
                <a16:creationId xmlns:a16="http://schemas.microsoft.com/office/drawing/2014/main" id="{031751D5-5DE3-24DB-CC44-624341790E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39351" y="1763615"/>
            <a:ext cx="4561947" cy="4115754"/>
          </a:xfrm>
          <a:prstGeom prst="rect">
            <a:avLst/>
          </a:prstGeom>
        </p:spPr>
      </p:pic>
      <p:sp>
        <p:nvSpPr>
          <p:cNvPr id="4" name="TextBox 3">
            <a:extLst>
              <a:ext uri="{FF2B5EF4-FFF2-40B4-BE49-F238E27FC236}">
                <a16:creationId xmlns:a16="http://schemas.microsoft.com/office/drawing/2014/main" id="{C2D1C0B6-806A-6843-676A-F8F13251ECF4}"/>
              </a:ext>
            </a:extLst>
          </p:cNvPr>
          <p:cNvSpPr txBox="1"/>
          <p:nvPr/>
        </p:nvSpPr>
        <p:spPr>
          <a:xfrm rot="16641536">
            <a:off x="2836337" y="2734906"/>
            <a:ext cx="1364250" cy="369332"/>
          </a:xfrm>
          <a:prstGeom prst="rect">
            <a:avLst/>
          </a:prstGeom>
          <a:solidFill>
            <a:schemeClr val="bg1">
              <a:alpha val="55000"/>
            </a:schemeClr>
          </a:solidFill>
        </p:spPr>
        <p:txBody>
          <a:bodyPr wrap="square" rtlCol="0">
            <a:spAutoFit/>
          </a:bodyPr>
          <a:lstStyle/>
          <a:p>
            <a:r>
              <a:rPr lang="en-US" dirty="0"/>
              <a:t>Halifax Road</a:t>
            </a:r>
          </a:p>
        </p:txBody>
      </p:sp>
      <p:sp>
        <p:nvSpPr>
          <p:cNvPr id="7" name="TextBox 6">
            <a:extLst>
              <a:ext uri="{FF2B5EF4-FFF2-40B4-BE49-F238E27FC236}">
                <a16:creationId xmlns:a16="http://schemas.microsoft.com/office/drawing/2014/main" id="{B3C7A0B3-F8ED-528B-D886-1D16A22EA31E}"/>
              </a:ext>
            </a:extLst>
          </p:cNvPr>
          <p:cNvSpPr txBox="1"/>
          <p:nvPr/>
        </p:nvSpPr>
        <p:spPr>
          <a:xfrm rot="19668672">
            <a:off x="3894742" y="1943224"/>
            <a:ext cx="574244" cy="369332"/>
          </a:xfrm>
          <a:prstGeom prst="rect">
            <a:avLst/>
          </a:prstGeom>
          <a:solidFill>
            <a:schemeClr val="bg1">
              <a:alpha val="55000"/>
            </a:schemeClr>
          </a:solidFill>
        </p:spPr>
        <p:txBody>
          <a:bodyPr wrap="square" rtlCol="0">
            <a:spAutoFit/>
          </a:bodyPr>
          <a:lstStyle/>
          <a:p>
            <a:r>
              <a:rPr lang="en-US" dirty="0"/>
              <a:t>I-85</a:t>
            </a:r>
          </a:p>
        </p:txBody>
      </p:sp>
    </p:spTree>
    <p:extLst>
      <p:ext uri="{BB962C8B-B14F-4D97-AF65-F5344CB8AC3E}">
        <p14:creationId xmlns:p14="http://schemas.microsoft.com/office/powerpoint/2010/main" val="360112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B109-2C86-6B3A-D316-D9FBFA6C8A71}"/>
              </a:ext>
            </a:extLst>
          </p:cNvPr>
          <p:cNvSpPr>
            <a:spLocks noGrp="1"/>
          </p:cNvSpPr>
          <p:nvPr>
            <p:ph type="title"/>
          </p:nvPr>
        </p:nvSpPr>
        <p:spPr/>
        <p:txBody>
          <a:bodyPr/>
          <a:lstStyle/>
          <a:p>
            <a:r>
              <a:rPr lang="en-US" dirty="0"/>
              <a:t>Request Overview</a:t>
            </a:r>
          </a:p>
        </p:txBody>
      </p:sp>
      <p:sp>
        <p:nvSpPr>
          <p:cNvPr id="3" name="Content Placeholder 2">
            <a:extLst>
              <a:ext uri="{FF2B5EF4-FFF2-40B4-BE49-F238E27FC236}">
                <a16:creationId xmlns:a16="http://schemas.microsoft.com/office/drawing/2014/main" id="{07DB6302-2F2F-9180-4823-1241587B2FA2}"/>
              </a:ext>
            </a:extLst>
          </p:cNvPr>
          <p:cNvSpPr>
            <a:spLocks noGrp="1"/>
          </p:cNvSpPr>
          <p:nvPr>
            <p:ph idx="1"/>
          </p:nvPr>
        </p:nvSpPr>
        <p:spPr/>
        <p:txBody>
          <a:bodyPr>
            <a:normAutofit/>
          </a:bodyPr>
          <a:lstStyle/>
          <a:p>
            <a:pPr lvl="1" algn="just">
              <a:lnSpc>
                <a:spcPct val="107000"/>
              </a:lnSpc>
              <a:spcBef>
                <a:spcPts val="0"/>
              </a:spcBef>
              <a:spcAft>
                <a:spcPts val="0"/>
              </a:spcAft>
              <a:buFont typeface="Arial" panose="020B0604020202020204" pitchFamily="34" charset="0"/>
              <a:buChar char="•"/>
            </a:pPr>
            <a:r>
              <a:rPr lang="en-US" sz="2600" dirty="0">
                <a:effectLst/>
                <a:latin typeface="Calibri" panose="020F0502020204030204" pitchFamily="34" charset="0"/>
                <a:ea typeface="Times New Roman" panose="02020603050405020304" pitchFamily="18" charset="0"/>
                <a:cs typeface="Calibri" panose="020F0502020204030204" pitchFamily="34" charset="0"/>
              </a:rPr>
              <a:t>Rezone to M-1, Light Industrial to construct data center development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a:buFont typeface="Arial" panose="020B0604020202020204" pitchFamily="34" charset="0"/>
              <a:buChar char="•"/>
            </a:pPr>
            <a:endParaRPr lang="en-US" dirty="0"/>
          </a:p>
          <a:p>
            <a:pPr lvl="1">
              <a:buFont typeface="Arial" panose="020B0604020202020204" pitchFamily="34" charset="0"/>
              <a:buChar char="•"/>
            </a:pPr>
            <a:r>
              <a:rPr lang="en-US" sz="2400" dirty="0"/>
              <a:t>Currently zoned A, Agricultural</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Proffers included for consideration</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Property owned by City, under option-agreement with Warrenton Group</a:t>
            </a:r>
          </a:p>
        </p:txBody>
      </p:sp>
    </p:spTree>
    <p:extLst>
      <p:ext uri="{BB962C8B-B14F-4D97-AF65-F5344CB8AC3E}">
        <p14:creationId xmlns:p14="http://schemas.microsoft.com/office/powerpoint/2010/main" val="18968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BD1D3-FCB2-EA8D-29AF-1D7F2A048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D6F494-C304-876A-920F-FC924D2D27C4}"/>
              </a:ext>
            </a:extLst>
          </p:cNvPr>
          <p:cNvSpPr>
            <a:spLocks noGrp="1"/>
          </p:cNvSpPr>
          <p:nvPr>
            <p:ph type="title"/>
          </p:nvPr>
        </p:nvSpPr>
        <p:spPr>
          <a:xfrm>
            <a:off x="284575" y="5237291"/>
            <a:ext cx="7589520" cy="822960"/>
          </a:xfrm>
        </p:spPr>
        <p:txBody>
          <a:bodyPr/>
          <a:lstStyle/>
          <a:p>
            <a:r>
              <a:rPr lang="en-US" sz="4800" dirty="0"/>
              <a:t>Existing Conditions</a:t>
            </a:r>
          </a:p>
        </p:txBody>
      </p:sp>
      <p:sp>
        <p:nvSpPr>
          <p:cNvPr id="3" name="Content Placeholder 2">
            <a:extLst>
              <a:ext uri="{FF2B5EF4-FFF2-40B4-BE49-F238E27FC236}">
                <a16:creationId xmlns:a16="http://schemas.microsoft.com/office/drawing/2014/main" id="{8CE546E6-D1FC-C326-C609-03147174F015}"/>
              </a:ext>
            </a:extLst>
          </p:cNvPr>
          <p:cNvSpPr>
            <a:spLocks noGrp="1"/>
          </p:cNvSpPr>
          <p:nvPr>
            <p:ph type="body" sz="half" idx="2"/>
          </p:nvPr>
        </p:nvSpPr>
        <p:spPr/>
        <p:txBody>
          <a:bodyPr vert="horz" lIns="0" tIns="45720" rIns="0" bIns="45720" rtlCol="0" anchor="t">
            <a:normAutofit/>
          </a:bodyPr>
          <a:lstStyle/>
          <a:p>
            <a:pPr marL="514350" indent="-514350">
              <a:buAutoNum type="arabicParenR"/>
            </a:pPr>
            <a:endParaRPr lang="en-US" sz="2800" dirty="0">
              <a:cs typeface="Calibri"/>
            </a:endParaRPr>
          </a:p>
          <a:p>
            <a:pPr marL="514350" indent="-514350">
              <a:buAutoNum type="arabicParenR"/>
            </a:pPr>
            <a:endParaRPr lang="en-US" sz="2800" dirty="0">
              <a:cs typeface="Calibri"/>
            </a:endParaRPr>
          </a:p>
          <a:p>
            <a:pPr marL="514350" indent="-514350">
              <a:buAutoNum type="arabicParenR"/>
            </a:pPr>
            <a:endParaRPr lang="en-US" sz="2800" dirty="0">
              <a:cs typeface="Calibri"/>
            </a:endParaRPr>
          </a:p>
        </p:txBody>
      </p:sp>
      <p:pic>
        <p:nvPicPr>
          <p:cNvPr id="5" name="Picture 4">
            <a:extLst>
              <a:ext uri="{FF2B5EF4-FFF2-40B4-BE49-F238E27FC236}">
                <a16:creationId xmlns:a16="http://schemas.microsoft.com/office/drawing/2014/main" id="{53927B3D-2EA0-904B-D878-FCB45AD841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4536" y="1998303"/>
            <a:ext cx="4378454" cy="2684793"/>
          </a:xfrm>
          <a:prstGeom prst="rect">
            <a:avLst/>
          </a:prstGeom>
        </p:spPr>
      </p:pic>
      <p:pic>
        <p:nvPicPr>
          <p:cNvPr id="9" name="Picture 8">
            <a:extLst>
              <a:ext uri="{FF2B5EF4-FFF2-40B4-BE49-F238E27FC236}">
                <a16:creationId xmlns:a16="http://schemas.microsoft.com/office/drawing/2014/main" id="{351CAD37-B390-747D-08C7-3F5FF6CC70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65534" y="1998303"/>
            <a:ext cx="4230156" cy="2688364"/>
          </a:xfrm>
          <a:prstGeom prst="rect">
            <a:avLst/>
          </a:prstGeom>
        </p:spPr>
      </p:pic>
    </p:spTree>
    <p:extLst>
      <p:ext uri="{BB962C8B-B14F-4D97-AF65-F5344CB8AC3E}">
        <p14:creationId xmlns:p14="http://schemas.microsoft.com/office/powerpoint/2010/main" val="3981705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58B0-7706-5F3E-7208-57F9F54FA79A}"/>
              </a:ext>
            </a:extLst>
          </p:cNvPr>
          <p:cNvSpPr>
            <a:spLocks noGrp="1"/>
          </p:cNvSpPr>
          <p:nvPr>
            <p:ph type="title"/>
          </p:nvPr>
        </p:nvSpPr>
        <p:spPr/>
        <p:txBody>
          <a:bodyPr/>
          <a:lstStyle/>
          <a:p>
            <a:r>
              <a:rPr lang="en-US" dirty="0"/>
              <a:t>Proposed Use	</a:t>
            </a:r>
          </a:p>
        </p:txBody>
      </p:sp>
      <p:sp>
        <p:nvSpPr>
          <p:cNvPr id="3" name="Content Placeholder 2">
            <a:extLst>
              <a:ext uri="{FF2B5EF4-FFF2-40B4-BE49-F238E27FC236}">
                <a16:creationId xmlns:a16="http://schemas.microsoft.com/office/drawing/2014/main" id="{434E1B3E-F2AA-468F-6FA2-E5F08EF3CEFE}"/>
              </a:ext>
            </a:extLst>
          </p:cNvPr>
          <p:cNvSpPr>
            <a:spLocks noGrp="1"/>
          </p:cNvSpPr>
          <p:nvPr>
            <p:ph idx="1"/>
          </p:nvPr>
        </p:nvSpPr>
        <p:spPr/>
        <p:txBody>
          <a:bodyPr vert="horz" lIns="0" tIns="45720" rIns="0" bIns="45720" rtlCol="0" anchor="t">
            <a:normAutofit fontScale="92500" lnSpcReduction="10000"/>
          </a:bodyPr>
          <a:lstStyle/>
          <a:p>
            <a:pPr marL="566928" lvl="1" indent="-457200">
              <a:spcAft>
                <a:spcPts val="600"/>
              </a:spcAft>
              <a:buFont typeface="Arial" panose="020B0604020202020204" pitchFamily="34" charset="0"/>
              <a:buChar char="•"/>
            </a:pPr>
            <a:r>
              <a:rPr lang="en-US" sz="2600" dirty="0">
                <a:solidFill>
                  <a:schemeClr val="tx1"/>
                </a:solidFill>
                <a:cs typeface="Calibri"/>
              </a:rPr>
              <a:t>Data center development with 6 data center buildings, two-stories in height, and 145,000 square feet in area</a:t>
            </a:r>
          </a:p>
          <a:p>
            <a:pPr marL="566928" lvl="1" indent="-457200">
              <a:spcAft>
                <a:spcPts val="600"/>
              </a:spcAft>
              <a:buFont typeface="Arial" panose="020B0604020202020204" pitchFamily="34" charset="0"/>
              <a:buChar char="•"/>
            </a:pPr>
            <a:endParaRPr lang="en-US" sz="2600" dirty="0">
              <a:solidFill>
                <a:schemeClr val="tx1"/>
              </a:solidFill>
              <a:cs typeface="Calibri"/>
            </a:endParaRPr>
          </a:p>
          <a:p>
            <a:pPr marL="566928" lvl="1" indent="-457200">
              <a:spcAft>
                <a:spcPts val="600"/>
              </a:spcAft>
              <a:buFont typeface="Arial" panose="020B0604020202020204" pitchFamily="34" charset="0"/>
              <a:buChar char="•"/>
            </a:pPr>
            <a:r>
              <a:rPr lang="en-US" sz="2600" dirty="0">
                <a:solidFill>
                  <a:schemeClr val="tx1"/>
                </a:solidFill>
                <a:cs typeface="Calibri"/>
              </a:rPr>
              <a:t>Two substations approximately 4.5 acres in area each</a:t>
            </a:r>
          </a:p>
          <a:p>
            <a:pPr marL="566928" lvl="1" indent="-457200">
              <a:spcAft>
                <a:spcPts val="600"/>
              </a:spcAft>
              <a:buFont typeface="Arial" panose="020B0604020202020204" pitchFamily="34" charset="0"/>
              <a:buChar char="•"/>
            </a:pPr>
            <a:endParaRPr lang="en-US" sz="2600" dirty="0">
              <a:solidFill>
                <a:schemeClr val="tx1"/>
              </a:solidFill>
              <a:cs typeface="Calibri"/>
            </a:endParaRPr>
          </a:p>
          <a:p>
            <a:pPr marL="566928" lvl="1" indent="-457200">
              <a:spcAft>
                <a:spcPts val="600"/>
              </a:spcAft>
              <a:buFont typeface="Arial" panose="020B0604020202020204" pitchFamily="34" charset="0"/>
              <a:buChar char="•"/>
            </a:pPr>
            <a:r>
              <a:rPr lang="en-US" sz="2600" dirty="0">
                <a:solidFill>
                  <a:schemeClr val="tx1"/>
                </a:solidFill>
                <a:cs typeface="Calibri"/>
              </a:rPr>
              <a:t>Site access for construction and operation from Halifax Road; residential street access for emergencies and utility infrastructure maintenance</a:t>
            </a:r>
          </a:p>
          <a:p>
            <a:pPr marL="566928" lvl="1" indent="-457200">
              <a:spcAft>
                <a:spcPts val="600"/>
              </a:spcAft>
              <a:buFont typeface="Arial" panose="020B0604020202020204" pitchFamily="34" charset="0"/>
              <a:buChar char="•"/>
            </a:pPr>
            <a:endParaRPr lang="en-US" sz="2600" dirty="0">
              <a:solidFill>
                <a:schemeClr val="tx1"/>
              </a:solidFill>
              <a:cs typeface="Calibri"/>
            </a:endParaRPr>
          </a:p>
          <a:p>
            <a:pPr marL="566928" lvl="1" indent="-457200">
              <a:spcAft>
                <a:spcPts val="600"/>
              </a:spcAft>
              <a:buFont typeface="Arial" panose="020B0604020202020204" pitchFamily="34" charset="0"/>
              <a:buChar char="•"/>
            </a:pPr>
            <a:r>
              <a:rPr lang="en-US" sz="2600" dirty="0">
                <a:solidFill>
                  <a:schemeClr val="tx1"/>
                </a:solidFill>
                <a:cs typeface="Calibri"/>
              </a:rPr>
              <a:t>Certain site components are subject to change as final site design is completed</a:t>
            </a:r>
          </a:p>
        </p:txBody>
      </p:sp>
      <p:pic>
        <p:nvPicPr>
          <p:cNvPr id="5" name="Picture 4" descr="A white text on a black background&#10;&#10;Description automatically generated">
            <a:extLst>
              <a:ext uri="{FF2B5EF4-FFF2-40B4-BE49-F238E27FC236}">
                <a16:creationId xmlns:a16="http://schemas.microsoft.com/office/drawing/2014/main" id="{1C4BE156-B8DC-F01D-57C9-B67371BDE69A}"/>
              </a:ext>
            </a:extLst>
          </p:cNvPr>
          <p:cNvPicPr>
            <a:picLocks noChangeAspect="1"/>
          </p:cNvPicPr>
          <p:nvPr/>
        </p:nvPicPr>
        <p:blipFill>
          <a:blip r:embed="rId2"/>
          <a:stretch>
            <a:fillRect/>
          </a:stretch>
        </p:blipFill>
        <p:spPr>
          <a:xfrm>
            <a:off x="353683" y="5743327"/>
            <a:ext cx="2743200" cy="892252"/>
          </a:xfrm>
          <a:prstGeom prst="rect">
            <a:avLst/>
          </a:prstGeom>
        </p:spPr>
      </p:pic>
    </p:spTree>
    <p:extLst>
      <p:ext uri="{BB962C8B-B14F-4D97-AF65-F5344CB8AC3E}">
        <p14:creationId xmlns:p14="http://schemas.microsoft.com/office/powerpoint/2010/main" val="64839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56CE94-ABF0-B7FD-566A-289DEE8DF75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874" y="131984"/>
            <a:ext cx="8966251" cy="6149179"/>
          </a:xfrm>
          <a:prstGeom prst="rect">
            <a:avLst/>
          </a:prstGeom>
        </p:spPr>
      </p:pic>
      <p:sp>
        <p:nvSpPr>
          <p:cNvPr id="2" name="Title 1">
            <a:extLst>
              <a:ext uri="{FF2B5EF4-FFF2-40B4-BE49-F238E27FC236}">
                <a16:creationId xmlns:a16="http://schemas.microsoft.com/office/drawing/2014/main" id="{D00A0462-3A4B-36BE-8FC1-FEBDE4A0DDEA}"/>
              </a:ext>
            </a:extLst>
          </p:cNvPr>
          <p:cNvSpPr txBox="1">
            <a:spLocks/>
          </p:cNvSpPr>
          <p:nvPr/>
        </p:nvSpPr>
        <p:spPr>
          <a:xfrm>
            <a:off x="259790" y="6314536"/>
            <a:ext cx="7589520" cy="82296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dirty="0">
                <a:solidFill>
                  <a:schemeClr val="bg1"/>
                </a:solidFill>
              </a:rPr>
              <a:t>Concept Plan</a:t>
            </a:r>
          </a:p>
        </p:txBody>
      </p:sp>
    </p:spTree>
    <p:extLst>
      <p:ext uri="{BB962C8B-B14F-4D97-AF65-F5344CB8AC3E}">
        <p14:creationId xmlns:p14="http://schemas.microsoft.com/office/powerpoint/2010/main" val="202690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652F-F91D-296F-AD6C-38253C0F2506}"/>
              </a:ext>
            </a:extLst>
          </p:cNvPr>
          <p:cNvSpPr>
            <a:spLocks noGrp="1"/>
          </p:cNvSpPr>
          <p:nvPr>
            <p:ph type="title"/>
          </p:nvPr>
        </p:nvSpPr>
        <p:spPr/>
        <p:txBody>
          <a:bodyPr/>
          <a:lstStyle/>
          <a:p>
            <a:r>
              <a:rPr lang="en-US" dirty="0"/>
              <a:t>Data Center Regulations</a:t>
            </a:r>
          </a:p>
        </p:txBody>
      </p:sp>
      <p:sp>
        <p:nvSpPr>
          <p:cNvPr id="3" name="Content Placeholder 2">
            <a:extLst>
              <a:ext uri="{FF2B5EF4-FFF2-40B4-BE49-F238E27FC236}">
                <a16:creationId xmlns:a16="http://schemas.microsoft.com/office/drawing/2014/main" id="{0DB236A5-AFA7-B765-2543-E73302DDF39A}"/>
              </a:ext>
            </a:extLst>
          </p:cNvPr>
          <p:cNvSpPr>
            <a:spLocks noGrp="1"/>
          </p:cNvSpPr>
          <p:nvPr>
            <p:ph idx="1"/>
          </p:nvPr>
        </p:nvSpPr>
        <p:spPr/>
        <p:txBody>
          <a:bodyPr>
            <a:normAutofit fontScale="92500" lnSpcReduction="10000"/>
          </a:bodyPr>
          <a:lstStyle/>
          <a:p>
            <a:pPr marL="342900" marR="0" lvl="0" indent="-342900">
              <a:lnSpc>
                <a:spcPct val="107000"/>
              </a:lnSpc>
              <a:buFont typeface="+mj-lt"/>
              <a:buAutoNum type="arabicParenR"/>
            </a:pPr>
            <a:r>
              <a:rPr lang="en-US" sz="1800" dirty="0">
                <a:effectLst/>
                <a:latin typeface="Calibri" panose="020F0502020204030204" pitchFamily="34" charset="0"/>
                <a:ea typeface="Times New Roman" panose="02020603050405020304" pitchFamily="18" charset="0"/>
                <a:cs typeface="Calibri" panose="020F0502020204030204" pitchFamily="34" charset="0"/>
              </a:rPr>
              <a:t>A minimum 100-foot setback for all principal structures from any property line abutting a residential property or park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arenR"/>
            </a:pPr>
            <a:r>
              <a:rPr lang="en-US" sz="1800" dirty="0">
                <a:effectLst/>
                <a:latin typeface="Calibri" panose="020F0502020204030204" pitchFamily="34" charset="0"/>
                <a:ea typeface="Times New Roman" panose="02020603050405020304" pitchFamily="18" charset="0"/>
                <a:cs typeface="Calibri" panose="020F0502020204030204" pitchFamily="34" charset="0"/>
              </a:rPr>
              <a:t>A vegetated buffer consisting of an earthen berm and a combination of plantings along any property line shared with a residence or park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arenR"/>
            </a:pPr>
            <a:r>
              <a:rPr lang="en-US" sz="1800" dirty="0">
                <a:effectLst/>
                <a:latin typeface="Calibri" panose="020F0502020204030204" pitchFamily="34" charset="0"/>
                <a:ea typeface="Times New Roman" panose="02020603050405020304" pitchFamily="18" charset="0"/>
                <a:cs typeface="Calibri" panose="020F0502020204030204" pitchFamily="34" charset="0"/>
              </a:rPr>
              <a:t>Pre- and post-construction noise studies to demonstrate that the noise from the development will not exceed maximum levels permitted by the City’s noise ordinance at any property line shared with a residence or park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arenR"/>
            </a:pPr>
            <a:r>
              <a:rPr lang="en-US" sz="1800" dirty="0">
                <a:effectLst/>
                <a:latin typeface="Calibri" panose="020F0502020204030204" pitchFamily="34" charset="0"/>
                <a:ea typeface="Times New Roman" panose="02020603050405020304" pitchFamily="18" charset="0"/>
                <a:cs typeface="Calibri" panose="020F0502020204030204" pitchFamily="34" charset="0"/>
              </a:rPr>
              <a:t>Sound mitigation for all mechanical equipment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arenR"/>
            </a:pPr>
            <a:r>
              <a:rPr lang="en-US" sz="1800" dirty="0">
                <a:effectLst/>
                <a:latin typeface="Calibri" panose="020F0502020204030204" pitchFamily="34" charset="0"/>
                <a:ea typeface="Times New Roman" panose="02020603050405020304" pitchFamily="18" charset="0"/>
                <a:cs typeface="Calibri" panose="020F0502020204030204" pitchFamily="34" charset="0"/>
              </a:rPr>
              <a:t>A minimum 35-foot setback for any anti-intrusion fencing from any public street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arenR"/>
            </a:pPr>
            <a:r>
              <a:rPr lang="en-US" sz="1800" dirty="0">
                <a:effectLst/>
                <a:latin typeface="Calibri" panose="020F0502020204030204" pitchFamily="34" charset="0"/>
                <a:ea typeface="Times New Roman" panose="02020603050405020304" pitchFamily="18" charset="0"/>
                <a:cs typeface="Calibri" panose="020F0502020204030204" pitchFamily="34" charset="0"/>
              </a:rPr>
              <a:t>Usage a closed-loop cooling system if water-based cooling is used unless an exception is granted by the Director of Public Works.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085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E5AC-E0FC-0337-8A60-1E3F1AE50BA5}"/>
              </a:ext>
            </a:extLst>
          </p:cNvPr>
          <p:cNvSpPr>
            <a:spLocks noGrp="1"/>
          </p:cNvSpPr>
          <p:nvPr>
            <p:ph type="title"/>
          </p:nvPr>
        </p:nvSpPr>
        <p:spPr/>
        <p:txBody>
          <a:bodyPr/>
          <a:lstStyle/>
          <a:p>
            <a:r>
              <a:rPr lang="en-US" dirty="0"/>
              <a:t>Proffers</a:t>
            </a:r>
          </a:p>
        </p:txBody>
      </p:sp>
      <p:sp>
        <p:nvSpPr>
          <p:cNvPr id="3" name="Content Placeholder 2">
            <a:extLst>
              <a:ext uri="{FF2B5EF4-FFF2-40B4-BE49-F238E27FC236}">
                <a16:creationId xmlns:a16="http://schemas.microsoft.com/office/drawing/2014/main" id="{7F004DAE-8D11-C9C5-1833-1076DC06BBF1}"/>
              </a:ext>
            </a:extLst>
          </p:cNvPr>
          <p:cNvSpPr>
            <a:spLocks noGrp="1"/>
          </p:cNvSpPr>
          <p:nvPr>
            <p:ph idx="1"/>
          </p:nvPr>
        </p:nvSpPr>
        <p:spPr/>
        <p:txBody>
          <a:bodyPr>
            <a:normAutofit fontScale="92500" lnSpcReduction="20000"/>
          </a:bodyPr>
          <a:lstStyle/>
          <a:p>
            <a:pPr marL="342900" marR="0" lvl="0" indent="-342900">
              <a:lnSpc>
                <a:spcPct val="107000"/>
              </a:lnSpc>
              <a:buFont typeface="+mj-lt"/>
              <a:buAutoNum type="arabicParen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There will be minimum 100-foot setbacks from residential properties for all principle structures, including substations, as required by the Zoning Ordinance. Where possible, these setbacks will be increased.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aren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data center buildings and substations will be designed with architectural treatment features to be reviewed by Planning staff during site plan and permit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arenR"/>
            </a:pPr>
            <a:r>
              <a:rPr lang="en-US" sz="1800" dirty="0">
                <a:effectLst/>
                <a:latin typeface="Calibri" panose="020F0502020204030204" pitchFamily="34" charset="0"/>
                <a:ea typeface="Times New Roman" panose="02020603050405020304" pitchFamily="18" charset="0"/>
                <a:cs typeface="Calibri" panose="020F0502020204030204" pitchFamily="34" charset="0"/>
              </a:rPr>
              <a:t>An enhanced landscape buffer will be provided along the property lines shared with residential properties. A landscaping plan with specific plantings will be provided for staff review during site plan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arenR"/>
            </a:pPr>
            <a:r>
              <a:rPr lang="en-US" sz="1800" dirty="0">
                <a:effectLst/>
                <a:latin typeface="Calibri" panose="020F0502020204030204" pitchFamily="34" charset="0"/>
                <a:ea typeface="Times New Roman" panose="02020603050405020304" pitchFamily="18" charset="0"/>
                <a:cs typeface="Calibri" panose="020F0502020204030204" pitchFamily="34" charset="0"/>
              </a:rPr>
              <a:t>Pre and post-construction noise studies will be completed as required by the Zoning Ordinance and noise levels will not exceed those prescribed in City Code. Additionally, generator testing will be limited to weekdays between 8:00 a.m. and 5:00 p.m.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arenR"/>
            </a:pPr>
            <a:r>
              <a:rPr lang="en-US" sz="1800" dirty="0">
                <a:effectLst/>
                <a:latin typeface="Calibri" panose="020F0502020204030204" pitchFamily="34" charset="0"/>
                <a:ea typeface="Times New Roman" panose="02020603050405020304" pitchFamily="18" charset="0"/>
                <a:cs typeface="Calibri" panose="020F0502020204030204" pitchFamily="34" charset="0"/>
              </a:rPr>
              <a:t>Recycled water will be used if a water-based cooling system is utilized.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56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B4C59-11E3-5598-55CB-F414FDEC0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3E36F-58E0-D96F-D870-34A44973769C}"/>
              </a:ext>
            </a:extLst>
          </p:cNvPr>
          <p:cNvSpPr>
            <a:spLocks noGrp="1"/>
          </p:cNvSpPr>
          <p:nvPr>
            <p:ph type="title"/>
          </p:nvPr>
        </p:nvSpPr>
        <p:spPr/>
        <p:txBody>
          <a:bodyPr/>
          <a:lstStyle/>
          <a:p>
            <a:r>
              <a:rPr lang="en-US" dirty="0"/>
              <a:t>Proffers – </a:t>
            </a:r>
            <a:r>
              <a:rPr lang="en-US" sz="3600" dirty="0"/>
              <a:t>cont.</a:t>
            </a:r>
          </a:p>
        </p:txBody>
      </p:sp>
      <p:sp>
        <p:nvSpPr>
          <p:cNvPr id="3" name="Content Placeholder 2">
            <a:extLst>
              <a:ext uri="{FF2B5EF4-FFF2-40B4-BE49-F238E27FC236}">
                <a16:creationId xmlns:a16="http://schemas.microsoft.com/office/drawing/2014/main" id="{A4B69D56-79B2-E32D-E9ED-FA34A392B51F}"/>
              </a:ext>
            </a:extLst>
          </p:cNvPr>
          <p:cNvSpPr>
            <a:spLocks noGrp="1"/>
          </p:cNvSpPr>
          <p:nvPr>
            <p:ph idx="1"/>
          </p:nvPr>
        </p:nvSpPr>
        <p:spPr/>
        <p:txBody>
          <a:bodyPr>
            <a:normAutofit fontScale="92500" lnSpcReduction="20000"/>
          </a:bodyPr>
          <a:lstStyle/>
          <a:p>
            <a:pPr marL="342900" marR="0" lvl="0" indent="-342900">
              <a:lnSpc>
                <a:spcPct val="107000"/>
              </a:lnSpc>
              <a:buFont typeface="+mj-lt"/>
              <a:buAutoNum type="arabicPeriod" startAt="6"/>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applicant will advocate that the extension of any electric or gas infrastructure needed to power the development be routed to avoid residential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eriod" startAt="6"/>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applicant will work with the Department of Environmental Quality (DEQ) and the Army Corp of Engineers to avoid or mitigate any wetland or stream impacts. If any historic archaeological features are identified on the site, the applicant will negotiate protection of those features during site plan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eriod" startAt="6"/>
            </a:pPr>
            <a:r>
              <a:rPr lang="en-US" sz="1800" dirty="0">
                <a:effectLst/>
                <a:latin typeface="Calibri" panose="020F0502020204030204" pitchFamily="34" charset="0"/>
                <a:ea typeface="Times New Roman" panose="02020603050405020304" pitchFamily="18" charset="0"/>
                <a:cs typeface="Calibri" panose="020F0502020204030204" pitchFamily="34" charset="0"/>
              </a:rPr>
              <a:t>Access to the site during construction and operation of the facilities will be provided from Halifax Road and residential streets will only be used for emergency access or access for utility infrastructure.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eriod" startAt="6"/>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applicant will work to abandon existing easements on the site and where that is not possible, will work to accommodate any easement restrictions.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startAt="6"/>
            </a:pPr>
            <a:r>
              <a:rPr lang="en-US" sz="1800" dirty="0">
                <a:effectLst/>
                <a:latin typeface="Calibri" panose="020F0502020204030204" pitchFamily="34" charset="0"/>
                <a:ea typeface="Times New Roman" panose="02020603050405020304" pitchFamily="18" charset="0"/>
                <a:cs typeface="Calibri" panose="020F0502020204030204" pitchFamily="34" charset="0"/>
              </a:rPr>
              <a:t>Any new utility infrastructure will be brought for review by the Planning Commission for accordance with the City’s Comprehensive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928158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1FC7A15CCD674693BC33FAE4E9023E" ma:contentTypeVersion="16" ma:contentTypeDescription="Create a new document." ma:contentTypeScope="" ma:versionID="0a341954510b311d9cbdc6cc2b3d65b3">
  <xsd:schema xmlns:xsd="http://www.w3.org/2001/XMLSchema" xmlns:xs="http://www.w3.org/2001/XMLSchema" xmlns:p="http://schemas.microsoft.com/office/2006/metadata/properties" xmlns:ns2="cb954ed4-b159-4ce9-b80d-c443a2bfc790" xmlns:ns3="084825ed-2a99-4503-b7c4-c4240a6e32fd" targetNamespace="http://schemas.microsoft.com/office/2006/metadata/properties" ma:root="true" ma:fieldsID="4d55363a5ef54d12224d0f4f95da369d" ns2:_="" ns3:_="">
    <xsd:import namespace="cb954ed4-b159-4ce9-b80d-c443a2bfc790"/>
    <xsd:import namespace="084825ed-2a99-4503-b7c4-c4240a6e32f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3:SharedWithUsers" minOccurs="0"/>
                <xsd:element ref="ns3:SharedWithDetails" minOccurs="0"/>
                <xsd:element ref="ns2:MediaServiceSearchProperties" minOccurs="0"/>
                <xsd:element ref="ns2:Date_x0020_Sor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954ed4-b159-4ce9-b80d-c443a2bfc7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4b50a13-7200-4816-891d-3896ad759ca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Date_x0020_Sort" ma:index="23" nillable="true" ma:displayName="Date Sort" ma:format="Dropdown" ma:internalName="Date_x0020_Sort"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084825ed-2a99-4503-b7c4-c4240a6e32f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4e40c63-55c4-422a-b256-898e23c27c67}" ma:internalName="TaxCatchAll" ma:showField="CatchAllData" ma:web="084825ed-2a99-4503-b7c4-c4240a6e32f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b954ed4-b159-4ce9-b80d-c443a2bfc790">
      <Terms xmlns="http://schemas.microsoft.com/office/infopath/2007/PartnerControls"/>
    </lcf76f155ced4ddcb4097134ff3c332f>
    <TaxCatchAll xmlns="084825ed-2a99-4503-b7c4-c4240a6e32fd" xsi:nil="true"/>
    <Date_x0020_Sort xmlns="cb954ed4-b159-4ce9-b80d-c443a2bfc790" xsi:nil="true"/>
  </documentManagement>
</p:properties>
</file>

<file path=customXml/itemProps1.xml><?xml version="1.0" encoding="utf-8"?>
<ds:datastoreItem xmlns:ds="http://schemas.openxmlformats.org/officeDocument/2006/customXml" ds:itemID="{A4AFE133-1DBC-48D8-AF1D-7322BCF8C53E}">
  <ds:schemaRefs>
    <ds:schemaRef ds:uri="http://schemas.microsoft.com/sharepoint/v3/contenttype/forms"/>
  </ds:schemaRefs>
</ds:datastoreItem>
</file>

<file path=customXml/itemProps2.xml><?xml version="1.0" encoding="utf-8"?>
<ds:datastoreItem xmlns:ds="http://schemas.openxmlformats.org/officeDocument/2006/customXml" ds:itemID="{A5B2171C-848C-4420-903D-046B229FD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954ed4-b159-4ce9-b80d-c443a2bfc790"/>
    <ds:schemaRef ds:uri="084825ed-2a99-4503-b7c4-c4240a6e32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29B560-7E53-4A5F-A42C-C7D0C03226F7}">
  <ds:schemaRefs>
    <ds:schemaRef ds:uri="cb954ed4-b159-4ce9-b80d-c443a2bfc790"/>
    <ds:schemaRef ds:uri="http://purl.org/dc/dcmitype/"/>
    <ds:schemaRef ds:uri="http://www.w3.org/XML/1998/namespace"/>
    <ds:schemaRef ds:uri="http://schemas.microsoft.com/office/2006/metadata/properties"/>
    <ds:schemaRef ds:uri="http://schemas.microsoft.com/office/2006/documentManagement/types"/>
    <ds:schemaRef ds:uri="084825ed-2a99-4503-b7c4-c4240a6e32fd"/>
    <ds:schemaRef ds:uri="http://purl.org/dc/term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3833</TotalTime>
  <Words>887</Words>
  <Application>Microsoft Office PowerPoint</Application>
  <PresentationFormat>On-screen Show (4:3)</PresentationFormat>
  <Paragraphs>66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Retrospect</vt:lpstr>
      <vt:lpstr>2025-REZ-03: Consideration of an ordinance to approve a request by Alexander Graham, Jr., on behalf of the Warrenton Group, to rezone property at 2233 Halifax Road, Parcel ID 076030800, from the A Agricultural District to the M-1 Light Industrial District with proffers  </vt:lpstr>
      <vt:lpstr>Subject Property</vt:lpstr>
      <vt:lpstr>Request Overview</vt:lpstr>
      <vt:lpstr>Existing Conditions</vt:lpstr>
      <vt:lpstr>Proposed Use </vt:lpstr>
      <vt:lpstr>PowerPoint Presentation</vt:lpstr>
      <vt:lpstr>Data Center Regulations</vt:lpstr>
      <vt:lpstr>Proffers</vt:lpstr>
      <vt:lpstr>Proffers – cont.</vt:lpstr>
      <vt:lpstr>Adjoining Zoning/Uses</vt:lpstr>
      <vt:lpstr>Comprehensive Plan Considerations</vt:lpstr>
      <vt:lpstr>Recommendations</vt:lpstr>
      <vt:lpstr>Sample Motion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Petition for a SUP 1242 W Washington St Used Auto Sales and Rental</dc:title>
  <dc:creator>Reginald Tabor</dc:creator>
  <cp:lastModifiedBy>Naomi Siodmok</cp:lastModifiedBy>
  <cp:revision>178</cp:revision>
  <dcterms:created xsi:type="dcterms:W3CDTF">2023-06-20T16:44:59Z</dcterms:created>
  <dcterms:modified xsi:type="dcterms:W3CDTF">2025-04-09T11:58:10Z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0x010100B61FC7A15CCD674693BC33FAE4E9023E</vt:lpwstr>
  </property>
  <property fmtid="{D5CDD505-2E9C-101B-9397-08002B2CF9AE}" pid="3" name="MediaServiceImageTags">
    <vt:lpwstr/>
  </property>
</Properties>
</file>